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5" r:id="rId5"/>
    <p:sldId id="259" r:id="rId6"/>
    <p:sldId id="282" r:id="rId7"/>
    <p:sldId id="293" r:id="rId8"/>
    <p:sldId id="271" r:id="rId9"/>
    <p:sldId id="260" r:id="rId10"/>
    <p:sldId id="294" r:id="rId11"/>
    <p:sldId id="262" r:id="rId12"/>
    <p:sldId id="290" r:id="rId13"/>
    <p:sldId id="292" r:id="rId14"/>
  </p:sldIdLst>
  <p:sldSz cx="9144000" cy="5141913"/>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CBC3"/>
    <a:srgbClr val="F08C00"/>
    <a:srgbClr val="3476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94660"/>
  </p:normalViewPr>
  <p:slideViewPr>
    <p:cSldViewPr showGuides="1">
      <p:cViewPr>
        <p:scale>
          <a:sx n="120" d="100"/>
          <a:sy n="120" d="100"/>
        </p:scale>
        <p:origin x="-235" y="245"/>
      </p:cViewPr>
      <p:guideLst>
        <p:guide orient="horz" pos="1619"/>
        <p:guide pos="2880"/>
      </p:guideLst>
    </p:cSldViewPr>
  </p:slideViewPr>
  <p:notesTextViewPr>
    <p:cViewPr>
      <p:scale>
        <a:sx n="1" d="1"/>
        <a:sy n="1" d="1"/>
      </p:scale>
      <p:origin x="0" y="0"/>
    </p:cViewPr>
  </p:notesTextViewPr>
  <p:sorterViewPr>
    <p:cViewPr>
      <p:scale>
        <a:sx n="100" d="100"/>
        <a:sy n="100" d="100"/>
      </p:scale>
      <p:origin x="0" y="3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445FFC-B1FA-48E0-B2CE-B2DC1A2BB159}" type="datetimeFigureOut">
              <a:rPr lang="zh-CN" altLang="en-US" smtClean="0"/>
              <a:t>2019/4/15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78152C-88DB-40D8-8B94-A0F67FA0304A}" type="slidenum">
              <a:rPr lang="zh-CN" altLang="en-US" smtClean="0"/>
              <a:t>‹#›</a:t>
            </a:fld>
            <a:endParaRPr lang="zh-CN" altLang="en-US"/>
          </a:p>
        </p:txBody>
      </p:sp>
    </p:spTree>
    <p:extLst>
      <p:ext uri="{BB962C8B-B14F-4D97-AF65-F5344CB8AC3E}">
        <p14:creationId xmlns:p14="http://schemas.microsoft.com/office/powerpoint/2010/main" val="118915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a:t>
            </a:fld>
            <a:endParaRPr lang="zh-CN" altLang="en-US"/>
          </a:p>
        </p:txBody>
      </p:sp>
    </p:spTree>
    <p:extLst>
      <p:ext uri="{BB962C8B-B14F-4D97-AF65-F5344CB8AC3E}">
        <p14:creationId xmlns:p14="http://schemas.microsoft.com/office/powerpoint/2010/main" val="1811893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10</a:t>
            </a:fld>
            <a:endParaRPr lang="zh-CN" altLang="en-US"/>
          </a:p>
        </p:txBody>
      </p:sp>
    </p:spTree>
    <p:extLst>
      <p:ext uri="{BB962C8B-B14F-4D97-AF65-F5344CB8AC3E}">
        <p14:creationId xmlns:p14="http://schemas.microsoft.com/office/powerpoint/2010/main" val="2741031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11</a:t>
            </a:fld>
            <a:endParaRPr lang="zh-CN" altLang="en-US"/>
          </a:p>
        </p:txBody>
      </p:sp>
    </p:spTree>
    <p:extLst>
      <p:ext uri="{BB962C8B-B14F-4D97-AF65-F5344CB8AC3E}">
        <p14:creationId xmlns:p14="http://schemas.microsoft.com/office/powerpoint/2010/main" val="3563648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12</a:t>
            </a:fld>
            <a:endParaRPr lang="zh-CN" altLang="en-US"/>
          </a:p>
        </p:txBody>
      </p:sp>
    </p:spTree>
    <p:extLst>
      <p:ext uri="{BB962C8B-B14F-4D97-AF65-F5344CB8AC3E}">
        <p14:creationId xmlns:p14="http://schemas.microsoft.com/office/powerpoint/2010/main" val="1452548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13</a:t>
            </a:fld>
            <a:endParaRPr lang="zh-CN" altLang="en-US"/>
          </a:p>
        </p:txBody>
      </p:sp>
    </p:spTree>
    <p:extLst>
      <p:ext uri="{BB962C8B-B14F-4D97-AF65-F5344CB8AC3E}">
        <p14:creationId xmlns:p14="http://schemas.microsoft.com/office/powerpoint/2010/main" val="2815178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2</a:t>
            </a:fld>
            <a:endParaRPr lang="zh-CN" altLang="en-US"/>
          </a:p>
        </p:txBody>
      </p:sp>
    </p:spTree>
    <p:extLst>
      <p:ext uri="{BB962C8B-B14F-4D97-AF65-F5344CB8AC3E}">
        <p14:creationId xmlns:p14="http://schemas.microsoft.com/office/powerpoint/2010/main" val="3764170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3</a:t>
            </a:fld>
            <a:endParaRPr lang="zh-CN" altLang="en-US"/>
          </a:p>
        </p:txBody>
      </p:sp>
    </p:spTree>
    <p:extLst>
      <p:ext uri="{BB962C8B-B14F-4D97-AF65-F5344CB8AC3E}">
        <p14:creationId xmlns:p14="http://schemas.microsoft.com/office/powerpoint/2010/main" val="13873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4</a:t>
            </a:fld>
            <a:endParaRPr lang="zh-CN" altLang="en-US"/>
          </a:p>
        </p:txBody>
      </p:sp>
    </p:spTree>
    <p:extLst>
      <p:ext uri="{BB962C8B-B14F-4D97-AF65-F5344CB8AC3E}">
        <p14:creationId xmlns:p14="http://schemas.microsoft.com/office/powerpoint/2010/main" val="597543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5</a:t>
            </a:fld>
            <a:endParaRPr lang="zh-CN" altLang="en-US"/>
          </a:p>
        </p:txBody>
      </p:sp>
    </p:spTree>
    <p:extLst>
      <p:ext uri="{BB962C8B-B14F-4D97-AF65-F5344CB8AC3E}">
        <p14:creationId xmlns:p14="http://schemas.microsoft.com/office/powerpoint/2010/main" val="2280837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6</a:t>
            </a:fld>
            <a:endParaRPr lang="zh-CN" altLang="en-US"/>
          </a:p>
        </p:txBody>
      </p:sp>
    </p:spTree>
    <p:extLst>
      <p:ext uri="{BB962C8B-B14F-4D97-AF65-F5344CB8AC3E}">
        <p14:creationId xmlns:p14="http://schemas.microsoft.com/office/powerpoint/2010/main" val="3145170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7</a:t>
            </a:fld>
            <a:endParaRPr lang="zh-CN" altLang="en-US"/>
          </a:p>
        </p:txBody>
      </p:sp>
    </p:spTree>
    <p:extLst>
      <p:ext uri="{BB962C8B-B14F-4D97-AF65-F5344CB8AC3E}">
        <p14:creationId xmlns:p14="http://schemas.microsoft.com/office/powerpoint/2010/main" val="349305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8</a:t>
            </a:fld>
            <a:endParaRPr lang="zh-CN" altLang="en-US"/>
          </a:p>
        </p:txBody>
      </p:sp>
    </p:spTree>
    <p:extLst>
      <p:ext uri="{BB962C8B-B14F-4D97-AF65-F5344CB8AC3E}">
        <p14:creationId xmlns:p14="http://schemas.microsoft.com/office/powerpoint/2010/main" val="220040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9</a:t>
            </a:fld>
            <a:endParaRPr lang="zh-CN" altLang="en-US"/>
          </a:p>
        </p:txBody>
      </p:sp>
    </p:spTree>
    <p:extLst>
      <p:ext uri="{BB962C8B-B14F-4D97-AF65-F5344CB8AC3E}">
        <p14:creationId xmlns:p14="http://schemas.microsoft.com/office/powerpoint/2010/main" val="3419897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灯片编号占位符 8"/>
          <p:cNvSpPr txBox="1"/>
          <p:nvPr userDrawn="1"/>
        </p:nvSpPr>
        <p:spPr>
          <a:xfrm>
            <a:off x="4355976" y="4803204"/>
            <a:ext cx="432048" cy="2160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1E90B88-C309-4CD3-A6BC-57E9541D5A57}" type="slidenum">
              <a:rPr lang="zh-CN" altLang="en-US" sz="800" smtClean="0"/>
              <a:t>‹#›</a:t>
            </a:fld>
            <a:endParaRPr lang="zh-CN" altLang="en-US" sz="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Box 143"/>
          <p:cNvSpPr txBox="1"/>
          <p:nvPr/>
        </p:nvSpPr>
        <p:spPr>
          <a:xfrm>
            <a:off x="3112566" y="1712666"/>
            <a:ext cx="5400600" cy="646331"/>
          </a:xfrm>
          <a:prstGeom prst="rect">
            <a:avLst/>
          </a:prstGeom>
          <a:noFill/>
        </p:spPr>
        <p:txBody>
          <a:bodyPr wrap="square" rtlCol="0">
            <a:spAutoFit/>
          </a:bodyPr>
          <a:lstStyle/>
          <a:p>
            <a:r>
              <a:rPr lang="en-US" altLang="zh-CN" sz="3600" dirty="0" smtClean="0">
                <a:ln w="6350">
                  <a:noFill/>
                </a:ln>
                <a:solidFill>
                  <a:schemeClr val="tx1">
                    <a:lumMod val="75000"/>
                    <a:lumOff val="25000"/>
                  </a:schemeClr>
                </a:solidFill>
                <a:latin typeface="Impact" pitchFamily="34" charset="0"/>
                <a:ea typeface="微软雅黑" pitchFamily="34" charset="-122"/>
              </a:rPr>
              <a:t>Q G  </a:t>
            </a:r>
            <a:r>
              <a:rPr lang="zh-CN" altLang="en-US" sz="3600" dirty="0" smtClean="0">
                <a:ln w="6350">
                  <a:noFill/>
                </a:ln>
                <a:solidFill>
                  <a:schemeClr val="tx1">
                    <a:lumMod val="75000"/>
                    <a:lumOff val="25000"/>
                  </a:schemeClr>
                </a:solidFill>
                <a:latin typeface="Impact" pitchFamily="34" charset="0"/>
                <a:ea typeface="微软雅黑" pitchFamily="34" charset="-122"/>
              </a:rPr>
              <a:t>中期考核答辩</a:t>
            </a:r>
            <a:endParaRPr lang="zh-CN" altLang="en-US" sz="3600" dirty="0">
              <a:ln w="6350">
                <a:noFill/>
              </a:ln>
              <a:solidFill>
                <a:schemeClr val="tx1">
                  <a:lumMod val="75000"/>
                  <a:lumOff val="25000"/>
                </a:schemeClr>
              </a:solidFill>
              <a:latin typeface="Impact" pitchFamily="34" charset="0"/>
              <a:ea typeface="微软雅黑" pitchFamily="34" charset="-122"/>
            </a:endParaRPr>
          </a:p>
        </p:txBody>
      </p:sp>
      <p:grpSp>
        <p:nvGrpSpPr>
          <p:cNvPr id="3" name="组合 2"/>
          <p:cNvGrpSpPr/>
          <p:nvPr/>
        </p:nvGrpSpPr>
        <p:grpSpPr>
          <a:xfrm>
            <a:off x="3275856" y="2981088"/>
            <a:ext cx="3232393" cy="276999"/>
            <a:chOff x="3275856" y="2981088"/>
            <a:chExt cx="3232393" cy="276999"/>
          </a:xfrm>
        </p:grpSpPr>
        <p:grpSp>
          <p:nvGrpSpPr>
            <p:cNvPr id="146" name="组合 145"/>
            <p:cNvGrpSpPr/>
            <p:nvPr/>
          </p:nvGrpSpPr>
          <p:grpSpPr>
            <a:xfrm>
              <a:off x="3275856" y="3009913"/>
              <a:ext cx="219347" cy="219347"/>
              <a:chOff x="801291" y="3535885"/>
              <a:chExt cx="219347" cy="219347"/>
            </a:xfrm>
          </p:grpSpPr>
          <p:sp>
            <p:nvSpPr>
              <p:cNvPr id="147" name="Oval 10"/>
              <p:cNvSpPr>
                <a:spLocks noChangeArrowheads="1"/>
              </p:cNvSpPr>
              <p:nvPr/>
            </p:nvSpPr>
            <p:spPr bwMode="auto">
              <a:xfrm>
                <a:off x="801291" y="3535885"/>
                <a:ext cx="219347" cy="21934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48" name="组合 147"/>
              <p:cNvGrpSpPr/>
              <p:nvPr/>
            </p:nvGrpSpPr>
            <p:grpSpPr>
              <a:xfrm>
                <a:off x="860980" y="3583766"/>
                <a:ext cx="100336" cy="114060"/>
                <a:chOff x="860980" y="3583766"/>
                <a:chExt cx="100336" cy="114060"/>
              </a:xfrm>
            </p:grpSpPr>
            <p:sp>
              <p:nvSpPr>
                <p:cNvPr id="149"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50"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grpSp>
          <p:nvGrpSpPr>
            <p:cNvPr id="151" name="Group 14"/>
            <p:cNvGrpSpPr/>
            <p:nvPr/>
          </p:nvGrpSpPr>
          <p:grpSpPr bwMode="auto">
            <a:xfrm>
              <a:off x="5020668" y="3009913"/>
              <a:ext cx="219347" cy="219347"/>
              <a:chOff x="4248" y="3024"/>
              <a:chExt cx="600" cy="599"/>
            </a:xfrm>
          </p:grpSpPr>
          <p:sp>
            <p:nvSpPr>
              <p:cNvPr id="152" name="Oval 15"/>
              <p:cNvSpPr>
                <a:spLocks noChangeArrowheads="1"/>
              </p:cNvSpPr>
              <p:nvPr/>
            </p:nvSpPr>
            <p:spPr bwMode="auto">
              <a:xfrm>
                <a:off x="4248" y="3024"/>
                <a:ext cx="600" cy="59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53" name="Group 16"/>
              <p:cNvGrpSpPr/>
              <p:nvPr/>
            </p:nvGrpSpPr>
            <p:grpSpPr bwMode="auto">
              <a:xfrm>
                <a:off x="4441" y="3144"/>
                <a:ext cx="215" cy="345"/>
                <a:chOff x="4441" y="3144"/>
                <a:chExt cx="215" cy="345"/>
              </a:xfrm>
            </p:grpSpPr>
            <p:sp>
              <p:nvSpPr>
                <p:cNvPr id="154"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55"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156" name="Text Box 19"/>
            <p:cNvSpPr txBox="1">
              <a:spLocks noChangeArrowheads="1"/>
            </p:cNvSpPr>
            <p:nvPr/>
          </p:nvSpPr>
          <p:spPr bwMode="auto">
            <a:xfrm>
              <a:off x="3485678" y="2981088"/>
              <a:ext cx="15696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dirty="0">
                  <a:solidFill>
                    <a:schemeClr val="tx1">
                      <a:lumMod val="50000"/>
                      <a:lumOff val="50000"/>
                    </a:schemeClr>
                  </a:solidFill>
                  <a:latin typeface="微软雅黑" pitchFamily="34" charset="-122"/>
                  <a:ea typeface="微软雅黑" pitchFamily="34" charset="-122"/>
                </a:rPr>
                <a:t>指导老师</a:t>
              </a:r>
              <a:r>
                <a:rPr lang="zh-CN" altLang="en-US" sz="1200" dirty="0" smtClean="0">
                  <a:solidFill>
                    <a:schemeClr val="tx1">
                      <a:lumMod val="50000"/>
                      <a:lumOff val="50000"/>
                    </a:schemeClr>
                  </a:solidFill>
                  <a:latin typeface="微软雅黑" pitchFamily="34" charset="-122"/>
                  <a:ea typeface="微软雅黑" pitchFamily="34" charset="-122"/>
                </a:rPr>
                <a:t>：</a:t>
              </a:r>
              <a:r>
                <a:rPr lang="zh-CN" altLang="en-US" sz="1200" dirty="0">
                  <a:solidFill>
                    <a:schemeClr val="tx1">
                      <a:lumMod val="50000"/>
                      <a:lumOff val="50000"/>
                    </a:schemeClr>
                  </a:solidFill>
                  <a:latin typeface="微软雅黑" pitchFamily="34" charset="-122"/>
                  <a:ea typeface="微软雅黑" pitchFamily="34" charset="-122"/>
                </a:rPr>
                <a:t>无师自通</a:t>
              </a:r>
              <a:endParaRPr lang="en-US" altLang="zh-CN" sz="1200" dirty="0">
                <a:solidFill>
                  <a:schemeClr val="tx1">
                    <a:lumMod val="50000"/>
                    <a:lumOff val="50000"/>
                  </a:schemeClr>
                </a:solidFill>
                <a:latin typeface="微软雅黑" pitchFamily="34" charset="-122"/>
                <a:ea typeface="微软雅黑" pitchFamily="34" charset="-122"/>
              </a:endParaRPr>
            </a:p>
          </p:txBody>
        </p:sp>
        <p:sp>
          <p:nvSpPr>
            <p:cNvPr id="157" name="Text Box 20"/>
            <p:cNvSpPr txBox="1">
              <a:spLocks noChangeArrowheads="1"/>
            </p:cNvSpPr>
            <p:nvPr/>
          </p:nvSpPr>
          <p:spPr bwMode="auto">
            <a:xfrm>
              <a:off x="5246365" y="2981088"/>
              <a:ext cx="12618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dirty="0" smtClean="0">
                  <a:solidFill>
                    <a:schemeClr val="tx1">
                      <a:lumMod val="50000"/>
                      <a:lumOff val="50000"/>
                    </a:schemeClr>
                  </a:solidFill>
                  <a:latin typeface="微软雅黑" pitchFamily="34" charset="-122"/>
                  <a:ea typeface="微软雅黑" pitchFamily="34" charset="-122"/>
                </a:rPr>
                <a:t>答辩人：</a:t>
              </a:r>
              <a:r>
                <a:rPr lang="zh-CN" altLang="en-US" sz="1200" dirty="0">
                  <a:solidFill>
                    <a:schemeClr val="tx1">
                      <a:lumMod val="50000"/>
                      <a:lumOff val="50000"/>
                    </a:schemeClr>
                  </a:solidFill>
                  <a:latin typeface="微软雅黑" pitchFamily="34" charset="-122"/>
                  <a:ea typeface="微软雅黑" pitchFamily="34" charset="-122"/>
                </a:rPr>
                <a:t>陈澎炜</a:t>
              </a:r>
              <a:endParaRPr lang="en-US" altLang="zh-CN" sz="1200" dirty="0">
                <a:solidFill>
                  <a:schemeClr val="tx1">
                    <a:lumMod val="50000"/>
                    <a:lumOff val="50000"/>
                  </a:schemeClr>
                </a:solidFill>
                <a:latin typeface="微软雅黑" pitchFamily="34" charset="-122"/>
                <a:ea typeface="微软雅黑" pitchFamily="34" charset="-122"/>
              </a:endParaRPr>
            </a:p>
          </p:txBody>
        </p:sp>
      </p:grpSp>
      <p:sp>
        <p:nvSpPr>
          <p:cNvPr id="1137" name="矩形 1136"/>
          <p:cNvSpPr/>
          <p:nvPr/>
        </p:nvSpPr>
        <p:spPr>
          <a:xfrm>
            <a:off x="3124091" y="2339681"/>
            <a:ext cx="4828407" cy="307777"/>
          </a:xfrm>
          <a:prstGeom prst="rect">
            <a:avLst/>
          </a:prstGeom>
        </p:spPr>
        <p:txBody>
          <a:bodyPr wrap="square">
            <a:spAutoFit/>
          </a:bodyPr>
          <a:lstStyle/>
          <a:p>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图书馆管理系统</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27584" y="984393"/>
            <a:ext cx="2184453" cy="2651256"/>
            <a:chOff x="827584" y="984393"/>
            <a:chExt cx="2184453" cy="2651256"/>
          </a:xfrm>
        </p:grpSpPr>
        <p:grpSp>
          <p:nvGrpSpPr>
            <p:cNvPr id="1622" name="组合 1621"/>
            <p:cNvGrpSpPr/>
            <p:nvPr/>
          </p:nvGrpSpPr>
          <p:grpSpPr>
            <a:xfrm>
              <a:off x="1339705" y="1646074"/>
              <a:ext cx="1241785" cy="1989575"/>
              <a:chOff x="996950" y="2262188"/>
              <a:chExt cx="434975" cy="696913"/>
            </a:xfrm>
          </p:grpSpPr>
          <p:sp>
            <p:nvSpPr>
              <p:cNvPr id="1419"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0"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1"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2"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3"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4"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5"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6"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7"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8"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9"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0"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1"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2"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3"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4"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5"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6"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7"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8"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9"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0" name="Freeform 29"/>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1" name="Freeform 30"/>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2"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3" name="Freeform 32"/>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4" name="Freeform 33"/>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5" name="Freeform 34"/>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6" name="Freeform 35"/>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7" name="Freeform 36"/>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8" name="Freeform 37"/>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9" name="Freeform 38"/>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0" name="Freeform 39"/>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1" name="Freeform 40"/>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2" name="Freeform 41"/>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3" name="Freeform 42"/>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4" name="Freeform 43"/>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5" name="Freeform 44"/>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6"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7" name="Freeform 46"/>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8" name="Freeform 47"/>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9" name="Freeform 48"/>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0" name="Freeform 49"/>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1" name="Freeform 50"/>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2" name="Freeform 51"/>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3" name="Freeform 52"/>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4" name="Freeform 53"/>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5" name="Freeform 54"/>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6" name="Freeform 55"/>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7" name="Freeform 56"/>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8"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9"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0"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1"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2"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3"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4" name="Freeform 63"/>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5" name="Freeform 64"/>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6" name="Freeform 65"/>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7" name="Freeform 66"/>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8"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21" name="组合 1620"/>
            <p:cNvGrpSpPr/>
            <p:nvPr/>
          </p:nvGrpSpPr>
          <p:grpSpPr>
            <a:xfrm>
              <a:off x="827584" y="984393"/>
              <a:ext cx="2184453" cy="2184453"/>
              <a:chOff x="817563" y="2030413"/>
              <a:chExt cx="765175" cy="765175"/>
            </a:xfrm>
            <a:solidFill>
              <a:schemeClr val="bg1">
                <a:lumMod val="75000"/>
              </a:schemeClr>
            </a:solidFill>
          </p:grpSpPr>
          <p:grpSp>
            <p:nvGrpSpPr>
              <p:cNvPr id="1619" name="组合 1618"/>
              <p:cNvGrpSpPr/>
              <p:nvPr/>
            </p:nvGrpSpPr>
            <p:grpSpPr>
              <a:xfrm>
                <a:off x="1050925" y="2039938"/>
                <a:ext cx="495300" cy="269876"/>
                <a:chOff x="1050925" y="2039938"/>
                <a:chExt cx="495300" cy="269876"/>
              </a:xfrm>
              <a:grpFill/>
            </p:grpSpPr>
            <p:sp>
              <p:nvSpPr>
                <p:cNvPr id="1479"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0" name="Freeform 69"/>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1" name="Freeform 70"/>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2" name="Freeform 71"/>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3" name="Freeform 72"/>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4" name="Freeform 73"/>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5" name="Freeform 74"/>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6" name="Freeform 75"/>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7" name="Freeform 76"/>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8" name="Freeform 77"/>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9" name="Freeform 78"/>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0" name="Freeform 79"/>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1" name="Freeform 80"/>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2" name="Freeform 81"/>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6" name="Freeform 95"/>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7" name="Freeform 96"/>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0" name="Freeform 99"/>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8" name="Freeform 167"/>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9" name="Freeform 168"/>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0" name="Freeform 169"/>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1" name="Freeform 170"/>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2" name="Freeform 171"/>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3" name="Freeform 172"/>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4" name="Freeform 173"/>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5" name="Freeform 174"/>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6" name="Freeform 175"/>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5"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6" name="Freeform 185"/>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7" name="Freeform 186"/>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8" name="Freeform 187"/>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9" name="Freeform 188"/>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0" name="Freeform 189"/>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1" name="Freeform 190"/>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2" name="Freeform 191"/>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3" name="Freeform 192"/>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8" name="Freeform 197"/>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9" name="Freeform 198"/>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0" name="Freeform 199"/>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20" name="组合 1619"/>
              <p:cNvGrpSpPr/>
              <p:nvPr/>
            </p:nvGrpSpPr>
            <p:grpSpPr>
              <a:xfrm>
                <a:off x="1341438" y="2374901"/>
                <a:ext cx="174625" cy="404812"/>
                <a:chOff x="1341438" y="2374901"/>
                <a:chExt cx="174625" cy="404812"/>
              </a:xfrm>
              <a:grpFill/>
            </p:grpSpPr>
            <p:sp>
              <p:nvSpPr>
                <p:cNvPr id="1503" name="Freeform 92"/>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4" name="Freeform 93"/>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5" name="Freeform 94"/>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2" name="Freeform 101"/>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3" name="Freeform 102"/>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4" name="Freeform 103"/>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5" name="Freeform 104"/>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6" name="Freeform 105"/>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7" name="Freeform 106"/>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8" name="Freeform 107"/>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9" name="Freeform 108"/>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0" name="Freeform 109"/>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1" name="Freeform 110"/>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2" name="Freeform 111"/>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3" name="Freeform 112"/>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4" name="Freeform 113"/>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5" name="Freeform 114"/>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6" name="Freeform 115"/>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7" name="Freeform 116"/>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8" name="Freeform 117"/>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9" name="Freeform 118"/>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0" name="Freeform 119"/>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1" name="Freeform 120"/>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2" name="Freeform 121"/>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3" name="Freeform 122"/>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4" name="Freeform 123"/>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5" name="Freeform 124"/>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6" name="Freeform 125"/>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7" name="Freeform 126"/>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8" name="Freeform 127"/>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9" name="Freeform 128"/>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0" name="Freeform 129"/>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1" name="Freeform 130"/>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2" name="Freeform 131"/>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3" name="Freeform 132"/>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4" name="Freeform 133"/>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5" name="Freeform 134"/>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6" name="Freeform 135"/>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7" name="Freeform 136"/>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8" name="Freeform 137"/>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9" name="Freeform 138"/>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0" name="Freeform 139"/>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1" name="Freeform 140"/>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2" name="Freeform 141"/>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3" name="Freeform 142"/>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4" name="Freeform 143"/>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5" name="Freeform 144"/>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6" name="Freeform 145"/>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7" name="Freeform 146"/>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8" name="Freeform 147"/>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9" name="Freeform 148"/>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0" name="Freeform 149"/>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1" name="Freeform 150"/>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 name="Freeform 456"/>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 name="Freeform 458"/>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 name="Freeform 459"/>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 name="Freeform 461"/>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 name="Freeform 462"/>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 name="Freeform 463"/>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 name="Freeform 464"/>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 name="Freeform 465"/>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 name="Freeform 466"/>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 name="Freeform 467"/>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 name="Freeform 468"/>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 name="Freeform 469"/>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0" name="Freeform 470"/>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1" name="Freeform 471"/>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2" name="Freeform 472"/>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3" name="Freeform 473"/>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4"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5" name="Freeform 475"/>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18" name="组合 1617"/>
              <p:cNvGrpSpPr/>
              <p:nvPr/>
            </p:nvGrpSpPr>
            <p:grpSpPr>
              <a:xfrm>
                <a:off x="817563" y="2030413"/>
                <a:ext cx="765175" cy="765175"/>
                <a:chOff x="817563" y="2030413"/>
                <a:chExt cx="765175" cy="765175"/>
              </a:xfrm>
              <a:grpFill/>
            </p:grpSpPr>
            <p:grpSp>
              <p:nvGrpSpPr>
                <p:cNvPr id="5" name="Group 407"/>
                <p:cNvGrpSpPr/>
                <p:nvPr/>
              </p:nvGrpSpPr>
              <p:grpSpPr bwMode="auto">
                <a:xfrm>
                  <a:off x="817563" y="2030413"/>
                  <a:ext cx="765175" cy="763588"/>
                  <a:chOff x="515" y="1279"/>
                  <a:chExt cx="482" cy="481"/>
                </a:xfrm>
                <a:grpFill/>
              </p:grpSpPr>
              <p:sp>
                <p:nvSpPr>
                  <p:cNvPr id="1217" name="Freeform 207"/>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8" name="Freeform 208"/>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9" name="Freeform 209"/>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0" name="Freeform 210"/>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1" name="Freeform 211"/>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2" name="Freeform 212"/>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3" name="Freeform 213"/>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4" name="Freeform 214"/>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5" name="Freeform 215"/>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6" name="Freeform 216"/>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7" name="Freeform 217"/>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8" name="Freeform 218"/>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9" name="Freeform 219"/>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0" name="Freeform 220"/>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1" name="Freeform 221"/>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2" name="Freeform 222"/>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3" name="Freeform 223"/>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4" name="Freeform 224"/>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5" name="Freeform 225"/>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6" name="Freeform 226"/>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7" name="Freeform 227"/>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8" name="Freeform 228"/>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9" name="Freeform 229"/>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0" name="Freeform 230"/>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1" name="Freeform 231"/>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2" name="Freeform 232"/>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3" name="Freeform 233"/>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4" name="Freeform 234"/>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5" name="Freeform 235"/>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6" name="Freeform 236"/>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7" name="Freeform 237"/>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8" name="Freeform 238"/>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9" name="Freeform 239"/>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0" name="Freeform 240"/>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1" name="Freeform 241"/>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2" name="Freeform 242"/>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3" name="Freeform 243"/>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4" name="Freeform 244"/>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5" name="Freeform 245"/>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6" name="Freeform 246"/>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7" name="Freeform 247"/>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8" name="Freeform 248"/>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9" name="Freeform 249"/>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0" name="Freeform 250"/>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1" name="Freeform 251"/>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2" name="Freeform 252"/>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3" name="Freeform 253"/>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4" name="Freeform 254"/>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5" name="Freeform 255"/>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6" name="Freeform 256"/>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7" name="Freeform 257"/>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8" name="Freeform 258"/>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9" name="Freeform 259"/>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0" name="Freeform 260"/>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1" name="Freeform 261"/>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2" name="Freeform 262"/>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3" name="Freeform 263"/>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4" name="Freeform 264"/>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5" name="Freeform 265"/>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6" name="Freeform 266"/>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7" name="Freeform 267"/>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8" name="Freeform 268"/>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9" name="Freeform 269"/>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0" name="Freeform 270"/>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1" name="Freeform 271"/>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2" name="Freeform 272"/>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3" name="Freeform 273"/>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4" name="Freeform 274"/>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5" name="Freeform 275"/>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6" name="Freeform 276"/>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7" name="Freeform 277"/>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8" name="Freeform 278"/>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9" name="Freeform 279"/>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0" name="Freeform 280"/>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1" name="Freeform 281"/>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2" name="Freeform 282"/>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3" name="Freeform 283"/>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4" name="Freeform 284"/>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5" name="Freeform 285"/>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6" name="Freeform 286"/>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7" name="Freeform 287"/>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8" name="Freeform 288"/>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9" name="Freeform 289"/>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0" name="Freeform 290"/>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1" name="Freeform 291"/>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2" name="Freeform 292"/>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3" name="Freeform 293"/>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4" name="Freeform 294"/>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5" name="Freeform 295"/>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6" name="Freeform 296"/>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7" name="Freeform 297"/>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8" name="Freeform 298"/>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9" name="Freeform 299"/>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0" name="Freeform 300"/>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1" name="Freeform 301"/>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2" name="Freeform 302"/>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3" name="Freeform 303"/>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4" name="Freeform 304"/>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5" name="Freeform 305"/>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6" name="Freeform 306"/>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7" name="Freeform 307"/>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8" name="Freeform 308"/>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9" name="Freeform 309"/>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0" name="Freeform 310"/>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1" name="Freeform 311"/>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2" name="Freeform 312"/>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3" name="Freeform 313"/>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4" name="Freeform 314"/>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5" name="Freeform 315"/>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6" name="Freeform 316"/>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7" name="Freeform 317"/>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8" name="Freeform 318"/>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9" name="Freeform 319"/>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0" name="Freeform 320"/>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1" name="Freeform 321"/>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2" name="Freeform 322"/>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3" name="Freeform 323"/>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4" name="Freeform 324"/>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5" name="Freeform 325"/>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6" name="Freeform 326"/>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7" name="Freeform 327"/>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8" name="Freeform 328"/>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9" name="Freeform 329"/>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0" name="Freeform 330"/>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1" name="Freeform 331"/>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2" name="Freeform 332"/>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3" name="Freeform 333"/>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4" name="Freeform 334"/>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5" name="Freeform 335"/>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6" name="Freeform 336"/>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7" name="Freeform 337"/>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8" name="Freeform 338"/>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9" name="Freeform 339"/>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0" name="Freeform 340"/>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1" name="Freeform 341"/>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2" name="Freeform 342"/>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3" name="Freeform 343"/>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4" name="Freeform 344"/>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5" name="Freeform 345"/>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6" name="Freeform 346"/>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7" name="Freeform 347"/>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8" name="Freeform 348"/>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9" name="Freeform 349"/>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0" name="Freeform 350"/>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1" name="Freeform 351"/>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2" name="Freeform 352"/>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3" name="Freeform 353"/>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4" name="Freeform 354"/>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5" name="Freeform 355"/>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6" name="Freeform 356"/>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7" name="Freeform 357"/>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8" name="Freeform 358"/>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9" name="Freeform 359"/>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0" name="Freeform 360"/>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1" name="Freeform 361"/>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2" name="Freeform 362"/>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3" name="Freeform 363"/>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4" name="Freeform 364"/>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5" name="Freeform 365"/>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6" name="Freeform 366"/>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7" name="Freeform 367"/>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8" name="Freeform 368"/>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9" name="Freeform 369"/>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0" name="Freeform 370"/>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1" name="Freeform 371"/>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2" name="Freeform 372"/>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3" name="Freeform 373"/>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4" name="Freeform 374"/>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5" name="Freeform 375"/>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6" name="Freeform 376"/>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7" name="Freeform 377"/>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8" name="Freeform 378"/>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9" name="Freeform 379"/>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0" name="Freeform 380"/>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1" name="Freeform 381"/>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2" name="Freeform 382"/>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3" name="Freeform 383"/>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4" name="Freeform 384"/>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5" name="Freeform 385"/>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6" name="Freeform 386"/>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7" name="Freeform 387"/>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8" name="Freeform 388"/>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9" name="Freeform 389"/>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0" name="Freeform 390"/>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1" name="Freeform 391"/>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2" name="Freeform 392"/>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3" name="Freeform 393"/>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4" name="Freeform 394"/>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5" name="Freeform 395"/>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6" name="Freeform 396"/>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7" name="Freeform 397"/>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8" name="Freeform 398"/>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9" name="Freeform 399"/>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0" name="Freeform 400"/>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1" name="Freeform 401"/>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2" name="Freeform 402"/>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3" name="Freeform 403"/>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4" name="Freeform 404"/>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5" name="Freeform 405"/>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6" name="Freeform 406"/>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17" name="组合 1616"/>
                <p:cNvGrpSpPr/>
                <p:nvPr/>
              </p:nvGrpSpPr>
              <p:grpSpPr>
                <a:xfrm>
                  <a:off x="819150" y="2128838"/>
                  <a:ext cx="293688" cy="666750"/>
                  <a:chOff x="819150" y="2128838"/>
                  <a:chExt cx="293688" cy="666750"/>
                </a:xfrm>
                <a:grpFill/>
              </p:grpSpPr>
              <p:sp>
                <p:nvSpPr>
                  <p:cNvPr id="1493" name="Freeform 82"/>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4" name="Freeform 83"/>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5" name="Freeform 84"/>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6" name="Freeform 85"/>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7" name="Freeform 86"/>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8" name="Freeform 87"/>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9" name="Freeform 88"/>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0" name="Freeform 89"/>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1" name="Freeform 90"/>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2" name="Freeform 91"/>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8" name="Freeform 97"/>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9" name="Freeform 98"/>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1" name="Freeform 100"/>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2" name="Freeform 151"/>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3" name="Freeform 152"/>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4" name="Freeform 153"/>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5" name="Freeform 154"/>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6" name="Freeform 155"/>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7" name="Freeform 156"/>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8" name="Freeform 157"/>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9" name="Freeform 158"/>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0" name="Freeform 159"/>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1" name="Freeform 160"/>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2" name="Freeform 161"/>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3" name="Freeform 162"/>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4" name="Freeform 163"/>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5" name="Freeform 164"/>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6" name="Freeform 165"/>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7" name="Freeform 166"/>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7" name="Freeform 176"/>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8" name="Freeform 177"/>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9" name="Freeform 178"/>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0" name="Freeform 179"/>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1" name="Freeform 180"/>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2" name="Freeform 181"/>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3" name="Freeform 182"/>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4" name="Freeform 183"/>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4" name="Freeform 193"/>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5" name="Freeform 194"/>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6" name="Freeform 195"/>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7" name="Freeform 196"/>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1" name="Freeform 200"/>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2" name="Freeform 201"/>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3" name="Freeform 202"/>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4" name="Freeform 203"/>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5" name="Freeform 204"/>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6" name="Freeform 205"/>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08"/>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 name="Freeform 409"/>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 name="Freeform 410"/>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 name="Freeform 411"/>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 name="Freeform 412"/>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 name="Freeform 413"/>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 name="Freeform 414"/>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 name="Freeform 415"/>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 name="Freeform 416"/>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 name="Freeform 417"/>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 name="Freeform 418"/>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 name="Freeform 419"/>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 name="Freeform 420"/>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 name="Freeform 421"/>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 name="Freeform 422"/>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23"/>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24"/>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25"/>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26"/>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27"/>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28"/>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29"/>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30"/>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31"/>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32"/>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33"/>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34"/>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35"/>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36"/>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37"/>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38"/>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39"/>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440"/>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441"/>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 name="Freeform 442"/>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 name="Freeform 443"/>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 name="Freeform 444"/>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 name="Freeform 445"/>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 name="Freeform 446"/>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 name="Freeform 447"/>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 name="Freeform 448"/>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 name="Freeform 449"/>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 name="Freeform 450"/>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 name="Freeform 451"/>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 name="Freeform 452"/>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 name="Freeform 453"/>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 name="Freeform 454"/>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 name="Freeform 455"/>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6"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7" name="Freeform 477"/>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8" name="Freeform 478"/>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9" name="Freeform 479"/>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0"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1"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2" name="Freeform 482"/>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3"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4" name="Freeform 484"/>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5" name="Freeform 485"/>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6"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7" name="Freeform 487"/>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8"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9" name="Freeform 489"/>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0" name="Freeform 490"/>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1" name="Freeform 491"/>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2" name="Freeform 492"/>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3" name="Freeform 493"/>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4" name="Freeform 494"/>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5"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6"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7" name="Freeform 497"/>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8" name="Freeform 498"/>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9"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0"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1"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grpSp>
        <p:nvGrpSpPr>
          <p:cNvPr id="1623" name="组合 1622"/>
          <p:cNvGrpSpPr/>
          <p:nvPr/>
        </p:nvGrpSpPr>
        <p:grpSpPr>
          <a:xfrm>
            <a:off x="1965129" y="3580776"/>
            <a:ext cx="6047164" cy="662169"/>
            <a:chOff x="1216025" y="2955926"/>
            <a:chExt cx="1971675" cy="215900"/>
          </a:xfrm>
        </p:grpSpPr>
        <p:sp>
          <p:nvSpPr>
            <p:cNvPr id="1212"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13" name="Freeform 503"/>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1624" name="组合 1623"/>
          <p:cNvGrpSpPr/>
          <p:nvPr/>
        </p:nvGrpSpPr>
        <p:grpSpPr>
          <a:xfrm>
            <a:off x="7883922" y="4143240"/>
            <a:ext cx="258329" cy="403355"/>
            <a:chOff x="3141663" y="3136901"/>
            <a:chExt cx="90488" cy="141288"/>
          </a:xfrm>
        </p:grpSpPr>
        <p:sp>
          <p:nvSpPr>
            <p:cNvPr id="1214" name="Freeform 504"/>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5" name="Freeform 505"/>
            <p:cNvSpPr/>
            <p:nvPr/>
          </p:nvSpPr>
          <p:spPr bwMode="auto">
            <a:xfrm>
              <a:off x="3148013" y="3144838"/>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F08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6" name="Freeform 506"/>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 name="58284d8de849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79929" y="-146149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1"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heel(1)">
                                      <p:cBhvr>
                                        <p:cTn id="9" dur="1250"/>
                                        <p:tgtEl>
                                          <p:spTgt spid="2"/>
                                        </p:tgtEl>
                                      </p:cBhvr>
                                    </p:animEffect>
                                  </p:childTnLst>
                                </p:cTn>
                              </p:par>
                            </p:childTnLst>
                          </p:cTn>
                        </p:par>
                        <p:par>
                          <p:cTn id="10" fill="hold">
                            <p:stCondLst>
                              <p:cond delay="1250"/>
                            </p:stCondLst>
                            <p:childTnLst>
                              <p:par>
                                <p:cTn id="11" presetID="22" presetClass="entr" presetSubtype="8" fill="hold" nodeType="afterEffect">
                                  <p:stCondLst>
                                    <p:cond delay="0"/>
                                  </p:stCondLst>
                                  <p:childTnLst>
                                    <p:set>
                                      <p:cBhvr>
                                        <p:cTn id="12" dur="1" fill="hold">
                                          <p:stCondLst>
                                            <p:cond delay="0"/>
                                          </p:stCondLst>
                                        </p:cTn>
                                        <p:tgtEl>
                                          <p:spTgt spid="1623"/>
                                        </p:tgtEl>
                                        <p:attrNameLst>
                                          <p:attrName>style.visibility</p:attrName>
                                        </p:attrNameLst>
                                      </p:cBhvr>
                                      <p:to>
                                        <p:strVal val="visible"/>
                                      </p:to>
                                    </p:set>
                                    <p:animEffect transition="in" filter="wipe(left)">
                                      <p:cBhvr>
                                        <p:cTn id="13" dur="500"/>
                                        <p:tgtEl>
                                          <p:spTgt spid="1623"/>
                                        </p:tgtEl>
                                      </p:cBhvr>
                                    </p:animEffect>
                                  </p:childTnLst>
                                </p:cTn>
                              </p:par>
                            </p:childTnLst>
                          </p:cTn>
                        </p:par>
                        <p:par>
                          <p:cTn id="14" fill="hold">
                            <p:stCondLst>
                              <p:cond delay="1750"/>
                            </p:stCondLst>
                            <p:childTnLst>
                              <p:par>
                                <p:cTn id="15" presetID="22" presetClass="entr" presetSubtype="1" fill="hold" nodeType="afterEffect">
                                  <p:stCondLst>
                                    <p:cond delay="0"/>
                                  </p:stCondLst>
                                  <p:childTnLst>
                                    <p:set>
                                      <p:cBhvr>
                                        <p:cTn id="16" dur="1" fill="hold">
                                          <p:stCondLst>
                                            <p:cond delay="0"/>
                                          </p:stCondLst>
                                        </p:cTn>
                                        <p:tgtEl>
                                          <p:spTgt spid="1624"/>
                                        </p:tgtEl>
                                        <p:attrNameLst>
                                          <p:attrName>style.visibility</p:attrName>
                                        </p:attrNameLst>
                                      </p:cBhvr>
                                      <p:to>
                                        <p:strVal val="visible"/>
                                      </p:to>
                                    </p:set>
                                    <p:animEffect transition="in" filter="wipe(up)">
                                      <p:cBhvr>
                                        <p:cTn id="17" dur="250"/>
                                        <p:tgtEl>
                                          <p:spTgt spid="1624"/>
                                        </p:tgtEl>
                                      </p:cBhvr>
                                    </p:animEffect>
                                  </p:childTnLst>
                                </p:cTn>
                              </p:par>
                            </p:childTnLst>
                          </p:cTn>
                        </p:par>
                        <p:par>
                          <p:cTn id="18" fill="hold">
                            <p:stCondLst>
                              <p:cond delay="2000"/>
                            </p:stCondLst>
                            <p:childTnLst>
                              <p:par>
                                <p:cTn id="19" presetID="42" presetClass="entr" presetSubtype="0" fill="hold" grpId="0" nodeType="afterEffect">
                                  <p:stCondLst>
                                    <p:cond delay="0"/>
                                  </p:stCondLst>
                                  <p:iterate type="wd">
                                    <p:tmPct val="20000"/>
                                  </p:iterate>
                                  <p:childTnLst>
                                    <p:set>
                                      <p:cBhvr>
                                        <p:cTn id="20" dur="1" fill="hold">
                                          <p:stCondLst>
                                            <p:cond delay="0"/>
                                          </p:stCondLst>
                                        </p:cTn>
                                        <p:tgtEl>
                                          <p:spTgt spid="144"/>
                                        </p:tgtEl>
                                        <p:attrNameLst>
                                          <p:attrName>style.visibility</p:attrName>
                                        </p:attrNameLst>
                                      </p:cBhvr>
                                      <p:to>
                                        <p:strVal val="visible"/>
                                      </p:to>
                                    </p:set>
                                    <p:animEffect transition="in" filter="fade">
                                      <p:cBhvr>
                                        <p:cTn id="21" dur="250"/>
                                        <p:tgtEl>
                                          <p:spTgt spid="144"/>
                                        </p:tgtEl>
                                      </p:cBhvr>
                                    </p:animEffect>
                                    <p:anim calcmode="lin" valueType="num">
                                      <p:cBhvr>
                                        <p:cTn id="22" dur="250" fill="hold"/>
                                        <p:tgtEl>
                                          <p:spTgt spid="144"/>
                                        </p:tgtEl>
                                        <p:attrNameLst>
                                          <p:attrName>ppt_x</p:attrName>
                                        </p:attrNameLst>
                                      </p:cBhvr>
                                      <p:tavLst>
                                        <p:tav tm="0">
                                          <p:val>
                                            <p:strVal val="#ppt_x"/>
                                          </p:val>
                                        </p:tav>
                                        <p:tav tm="100000">
                                          <p:val>
                                            <p:strVal val="#ppt_x"/>
                                          </p:val>
                                        </p:tav>
                                      </p:tavLst>
                                    </p:anim>
                                    <p:anim calcmode="lin" valueType="num">
                                      <p:cBhvr>
                                        <p:cTn id="23" dur="250" fill="hold"/>
                                        <p:tgtEl>
                                          <p:spTgt spid="144"/>
                                        </p:tgtEl>
                                        <p:attrNameLst>
                                          <p:attrName>ppt_y</p:attrName>
                                        </p:attrNameLst>
                                      </p:cBhvr>
                                      <p:tavLst>
                                        <p:tav tm="0">
                                          <p:val>
                                            <p:strVal val="#ppt_y+.1"/>
                                          </p:val>
                                        </p:tav>
                                        <p:tav tm="100000">
                                          <p:val>
                                            <p:strVal val="#ppt_y"/>
                                          </p:val>
                                        </p:tav>
                                      </p:tavLst>
                                    </p:anim>
                                  </p:childTnLst>
                                </p:cTn>
                              </p:par>
                            </p:childTnLst>
                          </p:cTn>
                        </p:par>
                        <p:par>
                          <p:cTn id="24" fill="hold">
                            <p:stCondLst>
                              <p:cond delay="2450"/>
                            </p:stCondLst>
                            <p:childTnLst>
                              <p:par>
                                <p:cTn id="25" presetID="42" presetClass="entr" presetSubtype="0" fill="hold" grpId="0" nodeType="afterEffect">
                                  <p:stCondLst>
                                    <p:cond delay="0"/>
                                  </p:stCondLst>
                                  <p:iterate type="wd">
                                    <p:tmPct val="20000"/>
                                  </p:iterate>
                                  <p:childTnLst>
                                    <p:set>
                                      <p:cBhvr>
                                        <p:cTn id="26" dur="1" fill="hold">
                                          <p:stCondLst>
                                            <p:cond delay="0"/>
                                          </p:stCondLst>
                                        </p:cTn>
                                        <p:tgtEl>
                                          <p:spTgt spid="1137"/>
                                        </p:tgtEl>
                                        <p:attrNameLst>
                                          <p:attrName>style.visibility</p:attrName>
                                        </p:attrNameLst>
                                      </p:cBhvr>
                                      <p:to>
                                        <p:strVal val="visible"/>
                                      </p:to>
                                    </p:set>
                                    <p:animEffect transition="in" filter="fade">
                                      <p:cBhvr>
                                        <p:cTn id="27" dur="250"/>
                                        <p:tgtEl>
                                          <p:spTgt spid="1137"/>
                                        </p:tgtEl>
                                      </p:cBhvr>
                                    </p:animEffect>
                                    <p:anim calcmode="lin" valueType="num">
                                      <p:cBhvr>
                                        <p:cTn id="28" dur="250" fill="hold"/>
                                        <p:tgtEl>
                                          <p:spTgt spid="1137"/>
                                        </p:tgtEl>
                                        <p:attrNameLst>
                                          <p:attrName>ppt_x</p:attrName>
                                        </p:attrNameLst>
                                      </p:cBhvr>
                                      <p:tavLst>
                                        <p:tav tm="0">
                                          <p:val>
                                            <p:strVal val="#ppt_x"/>
                                          </p:val>
                                        </p:tav>
                                        <p:tav tm="100000">
                                          <p:val>
                                            <p:strVal val="#ppt_x"/>
                                          </p:val>
                                        </p:tav>
                                      </p:tavLst>
                                    </p:anim>
                                    <p:anim calcmode="lin" valueType="num">
                                      <p:cBhvr>
                                        <p:cTn id="29" dur="250" fill="hold"/>
                                        <p:tgtEl>
                                          <p:spTgt spid="1137"/>
                                        </p:tgtEl>
                                        <p:attrNameLst>
                                          <p:attrName>ppt_y</p:attrName>
                                        </p:attrNameLst>
                                      </p:cBhvr>
                                      <p:tavLst>
                                        <p:tav tm="0">
                                          <p:val>
                                            <p:strVal val="#ppt_y+.1"/>
                                          </p:val>
                                        </p:tav>
                                        <p:tav tm="100000">
                                          <p:val>
                                            <p:strVal val="#ppt_y"/>
                                          </p:val>
                                        </p:tav>
                                      </p:tavLst>
                                    </p:anim>
                                  </p:childTnLst>
                                </p:cTn>
                              </p:par>
                            </p:childTnLst>
                          </p:cTn>
                        </p:par>
                        <p:par>
                          <p:cTn id="30" fill="hold">
                            <p:stCondLst>
                              <p:cond delay="2700"/>
                            </p:stCondLst>
                            <p:childTnLst>
                              <p:par>
                                <p:cTn id="31" presetID="2" presetClass="entr" presetSubtype="2"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1+#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31">
                <p:cTn id="35" repeatCount="indefinite" fill="hold" display="0">
                  <p:stCondLst>
                    <p:cond delay="indefinite"/>
                  </p:stCondLst>
                  <p:endCondLst>
                    <p:cond evt="onStopAudio" delay="0">
                      <p:tgtEl>
                        <p:sldTgt/>
                      </p:tgtEl>
                    </p:cond>
                  </p:endCondLst>
                </p:cTn>
                <p:tgtEl>
                  <p:spTgt spid="4"/>
                </p:tgtEl>
              </p:cMediaNode>
            </p:audio>
          </p:childTnLst>
        </p:cTn>
      </p:par>
    </p:tnLst>
    <p:bldLst>
      <p:bldP spid="144" grpId="0"/>
      <p:bldP spid="113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91088" y="1130796"/>
            <a:ext cx="3035660" cy="1425566"/>
            <a:chOff x="4891088" y="1693411"/>
            <a:chExt cx="3035660" cy="1425566"/>
          </a:xfrm>
        </p:grpSpPr>
        <p:sp>
          <p:nvSpPr>
            <p:cNvPr id="37" name="Rectangle 167"/>
            <p:cNvSpPr>
              <a:spLocks noChangeArrowheads="1"/>
            </p:cNvSpPr>
            <p:nvPr/>
          </p:nvSpPr>
          <p:spPr bwMode="auto">
            <a:xfrm>
              <a:off x="4996335" y="2103314"/>
              <a:ext cx="29304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Font typeface="Arial" charset="0"/>
                <a:buNone/>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该系统采用的是双向链表的数据结构来进行存储书籍</a:t>
              </a:r>
              <a:r>
                <a:rPr lang="zh-CN" altLang="zh-CN" sz="1100" dirty="0" smtClean="0">
                  <a:solidFill>
                    <a:schemeClr val="tx1">
                      <a:lumMod val="50000"/>
                      <a:lumOff val="50000"/>
                    </a:schemeClr>
                  </a:solidFill>
                  <a:latin typeface="微软雅黑" panose="020B0503020204020204" pitchFamily="34" charset="-122"/>
                  <a:ea typeface="微软雅黑" panose="020B0503020204020204" pitchFamily="34" charset="-122"/>
                </a:rPr>
                <a:t>信息</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内容包括书号、书名、著者、现存量和总库存量五项。当然，如需要增添其他内容，可直接在此修改，操作方便。</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8" name="TextBox 47"/>
            <p:cNvSpPr txBox="1"/>
            <p:nvPr/>
          </p:nvSpPr>
          <p:spPr>
            <a:xfrm>
              <a:off x="4891088" y="1693411"/>
              <a:ext cx="2226366" cy="307777"/>
            </a:xfrm>
            <a:prstGeom prst="rect">
              <a:avLst/>
            </a:prstGeom>
            <a:noFill/>
          </p:spPr>
          <p:txBody>
            <a:bodyPr wrap="square" rtlCol="0">
              <a:spAutoFit/>
            </a:bodyPr>
            <a:lstStyle/>
            <a:p>
              <a:r>
                <a:rPr lang="zh-CN" altLang="en-US" sz="1400" dirty="0">
                  <a:solidFill>
                    <a:schemeClr val="bg1">
                      <a:lumMod val="50000"/>
                    </a:schemeClr>
                  </a:solidFill>
                  <a:latin typeface="微软雅黑" pitchFamily="34" charset="-122"/>
                  <a:ea typeface="微软雅黑" pitchFamily="34" charset="-122"/>
                </a:rPr>
                <a:t>书籍</a:t>
              </a:r>
              <a:r>
                <a:rPr lang="zh-CN" altLang="en-US" sz="1400" dirty="0" smtClean="0">
                  <a:solidFill>
                    <a:schemeClr val="bg1">
                      <a:lumMod val="50000"/>
                    </a:schemeClr>
                  </a:solidFill>
                  <a:latin typeface="微软雅黑" pitchFamily="34" charset="-122"/>
                  <a:ea typeface="微软雅黑" pitchFamily="34" charset="-122"/>
                </a:rPr>
                <a:t>信息储存</a:t>
              </a:r>
              <a:endParaRPr lang="zh-CN" altLang="en-US" sz="1400" dirty="0">
                <a:solidFill>
                  <a:schemeClr val="bg1">
                    <a:lumMod val="50000"/>
                  </a:schemeClr>
                </a:solidFill>
                <a:latin typeface="微软雅黑" pitchFamily="34" charset="-122"/>
                <a:ea typeface="微软雅黑" pitchFamily="34" charset="-122"/>
              </a:endParaRPr>
            </a:p>
          </p:txBody>
        </p:sp>
      </p:grpSp>
      <p:sp>
        <p:nvSpPr>
          <p:cNvPr id="40" name="TextBox 47"/>
          <p:cNvSpPr txBox="1"/>
          <p:nvPr/>
        </p:nvSpPr>
        <p:spPr>
          <a:xfrm>
            <a:off x="3458817" y="358586"/>
            <a:ext cx="2226366" cy="369332"/>
          </a:xfrm>
          <a:prstGeom prst="rect">
            <a:avLst/>
          </a:prstGeom>
          <a:noFill/>
        </p:spPr>
        <p:txBody>
          <a:bodyPr wrap="square" rtlCol="0">
            <a:spAutoFit/>
          </a:bodyPr>
          <a:lstStyle/>
          <a:p>
            <a:pPr algn="ctr"/>
            <a:r>
              <a:rPr lang="zh-CN" altLang="en-US" b="1" dirty="0" smtClean="0">
                <a:solidFill>
                  <a:schemeClr val="accent1"/>
                </a:solidFill>
                <a:latin typeface="微软雅黑" pitchFamily="34" charset="-122"/>
                <a:ea typeface="微软雅黑" pitchFamily="34" charset="-122"/>
              </a:rPr>
              <a:t>采编书籍</a:t>
            </a:r>
            <a:endParaRPr lang="zh-CN" altLang="en-US" b="1" dirty="0">
              <a:solidFill>
                <a:schemeClr val="accent1"/>
              </a:solidFill>
              <a:latin typeface="微软雅黑" pitchFamily="34" charset="-122"/>
              <a:ea typeface="微软雅黑" pitchFamily="34" charset="-122"/>
            </a:endParaRPr>
          </a:p>
        </p:txBody>
      </p:sp>
      <p:pic>
        <p:nvPicPr>
          <p:cNvPr id="44" name="图片 43"/>
          <p:cNvPicPr/>
          <p:nvPr/>
        </p:nvPicPr>
        <p:blipFill>
          <a:blip r:embed="rId3"/>
          <a:stretch>
            <a:fillRect/>
          </a:stretch>
        </p:blipFill>
        <p:spPr>
          <a:xfrm>
            <a:off x="585787" y="1434896"/>
            <a:ext cx="2028825" cy="1520825"/>
          </a:xfrm>
          <a:prstGeom prst="rect">
            <a:avLst/>
          </a:prstGeom>
          <a:noFill/>
          <a:ln w="9525">
            <a:noFill/>
          </a:ln>
        </p:spPr>
      </p:pic>
      <p:pic>
        <p:nvPicPr>
          <p:cNvPr id="45" name="图片 44"/>
          <p:cNvPicPr/>
          <p:nvPr/>
        </p:nvPicPr>
        <p:blipFill>
          <a:blip r:embed="rId4"/>
          <a:stretch>
            <a:fillRect/>
          </a:stretch>
        </p:blipFill>
        <p:spPr>
          <a:xfrm>
            <a:off x="2614613" y="1434896"/>
            <a:ext cx="2028826" cy="1529282"/>
          </a:xfrm>
          <a:prstGeom prst="rect">
            <a:avLst/>
          </a:prstGeom>
          <a:noFill/>
          <a:ln w="9525">
            <a:noFill/>
          </a:ln>
        </p:spPr>
      </p:pic>
      <p:pic>
        <p:nvPicPr>
          <p:cNvPr id="46" name="图片 45"/>
          <p:cNvPicPr/>
          <p:nvPr/>
        </p:nvPicPr>
        <p:blipFill>
          <a:blip r:embed="rId5"/>
          <a:stretch>
            <a:fillRect/>
          </a:stretch>
        </p:blipFill>
        <p:spPr>
          <a:xfrm>
            <a:off x="1187624" y="2955721"/>
            <a:ext cx="3002280" cy="1150620"/>
          </a:xfrm>
          <a:prstGeom prst="rect">
            <a:avLst/>
          </a:prstGeom>
          <a:noFill/>
          <a:ln w="9525">
            <a:noFill/>
          </a:ln>
        </p:spPr>
      </p:pic>
      <p:grpSp>
        <p:nvGrpSpPr>
          <p:cNvPr id="50" name="组合 49"/>
          <p:cNvGrpSpPr/>
          <p:nvPr/>
        </p:nvGrpSpPr>
        <p:grpSpPr>
          <a:xfrm>
            <a:off x="4891088" y="2642964"/>
            <a:ext cx="3035660" cy="1171650"/>
            <a:chOff x="4891088" y="1693411"/>
            <a:chExt cx="3035660" cy="1171650"/>
          </a:xfrm>
        </p:grpSpPr>
        <p:sp>
          <p:nvSpPr>
            <p:cNvPr id="51" name="Rectangle 167"/>
            <p:cNvSpPr>
              <a:spLocks noChangeArrowheads="1"/>
            </p:cNvSpPr>
            <p:nvPr/>
          </p:nvSpPr>
          <p:spPr bwMode="auto">
            <a:xfrm>
              <a:off x="4996335" y="2103314"/>
              <a:ext cx="2930413" cy="76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借阅者的信息也采用双向链表的结构进行</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储存</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。内容包括学号、名字、学院、借了哪些书、几本书。</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TextBox 47"/>
            <p:cNvSpPr txBox="1"/>
            <p:nvPr/>
          </p:nvSpPr>
          <p:spPr>
            <a:xfrm>
              <a:off x="4891088" y="1693411"/>
              <a:ext cx="2226366" cy="307777"/>
            </a:xfrm>
            <a:prstGeom prst="rect">
              <a:avLst/>
            </a:prstGeom>
            <a:noFill/>
          </p:spPr>
          <p:txBody>
            <a:bodyPr wrap="square" rtlCol="0">
              <a:spAutoFit/>
            </a:bodyPr>
            <a:lstStyle/>
            <a:p>
              <a:r>
                <a:rPr lang="zh-CN" altLang="en-US" sz="1400" dirty="0" smtClean="0">
                  <a:solidFill>
                    <a:schemeClr val="bg1">
                      <a:lumMod val="50000"/>
                    </a:schemeClr>
                  </a:solidFill>
                  <a:latin typeface="微软雅黑" pitchFamily="34" charset="-122"/>
                  <a:ea typeface="微软雅黑" pitchFamily="34" charset="-122"/>
                </a:rPr>
                <a:t>借阅者信息储存</a:t>
              </a:r>
              <a:endParaRPr lang="zh-CN" altLang="en-US" sz="1400" dirty="0">
                <a:solidFill>
                  <a:schemeClr val="bg1">
                    <a:lumMod val="50000"/>
                  </a:schemeClr>
                </a:solidFill>
                <a:latin typeface="微软雅黑" pitchFamily="34" charset="-122"/>
                <a:ea typeface="微软雅黑" pitchFamily="34" charset="-122"/>
              </a:endParaRPr>
            </a:p>
          </p:txBody>
        </p:sp>
      </p:grpSp>
      <p:grpSp>
        <p:nvGrpSpPr>
          <p:cNvPr id="53" name="组合 52"/>
          <p:cNvGrpSpPr/>
          <p:nvPr/>
        </p:nvGrpSpPr>
        <p:grpSpPr>
          <a:xfrm>
            <a:off x="4891088" y="3961833"/>
            <a:ext cx="3035660" cy="748457"/>
            <a:chOff x="4891088" y="1693411"/>
            <a:chExt cx="3035660" cy="748457"/>
          </a:xfrm>
        </p:grpSpPr>
        <p:sp>
          <p:nvSpPr>
            <p:cNvPr id="54" name="Rectangle 167"/>
            <p:cNvSpPr>
              <a:spLocks noChangeArrowheads="1"/>
            </p:cNvSpPr>
            <p:nvPr/>
          </p:nvSpPr>
          <p:spPr bwMode="auto">
            <a:xfrm>
              <a:off x="4996335" y="2103314"/>
              <a:ext cx="2930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然后对于操作日志的记录，该系统采用循环队列的结构进行储存，仅记录最近十次的</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操作</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5" name="TextBox 47"/>
            <p:cNvSpPr txBox="1"/>
            <p:nvPr/>
          </p:nvSpPr>
          <p:spPr>
            <a:xfrm>
              <a:off x="4891088" y="1693411"/>
              <a:ext cx="2226366" cy="307777"/>
            </a:xfrm>
            <a:prstGeom prst="rect">
              <a:avLst/>
            </a:prstGeom>
            <a:noFill/>
          </p:spPr>
          <p:txBody>
            <a:bodyPr wrap="square" rtlCol="0">
              <a:spAutoFit/>
            </a:bodyPr>
            <a:lstStyle/>
            <a:p>
              <a:r>
                <a:rPr lang="zh-CN" altLang="en-US" sz="1400" dirty="0" smtClean="0">
                  <a:solidFill>
                    <a:schemeClr val="bg1">
                      <a:lumMod val="50000"/>
                    </a:schemeClr>
                  </a:solidFill>
                  <a:latin typeface="微软雅黑" pitchFamily="34" charset="-122"/>
                  <a:ea typeface="微软雅黑" pitchFamily="34" charset="-122"/>
                </a:rPr>
                <a:t>日志记录</a:t>
              </a:r>
              <a:endParaRPr lang="zh-CN" altLang="en-US" sz="1400" dirty="0">
                <a:solidFill>
                  <a:schemeClr val="bg1">
                    <a:lumMod val="50000"/>
                  </a:schemeClr>
                </a:solidFill>
                <a:latin typeface="微软雅黑" pitchFamily="34" charset="-122"/>
                <a:ea typeface="微软雅黑" pitchFamily="34" charset="-122"/>
              </a:endParaRPr>
            </a:p>
          </p:txBody>
        </p:sp>
      </p:grpSp>
      <p:sp>
        <p:nvSpPr>
          <p:cNvPr id="58" name="Rectangle 167"/>
          <p:cNvSpPr>
            <a:spLocks noChangeArrowheads="1"/>
          </p:cNvSpPr>
          <p:nvPr/>
        </p:nvSpPr>
        <p:spPr bwMode="auto">
          <a:xfrm>
            <a:off x="1223557" y="4443164"/>
            <a:ext cx="2930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同时系统会把三个数据分别输出到三个文本文件，分别是</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bk.txt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rd.txt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log.txt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46846693"/>
      </p:ext>
    </p:extLst>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1000"/>
                                        <p:tgtEl>
                                          <p:spTgt spid="50"/>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p:cNvSpPr txBox="1"/>
          <p:nvPr/>
        </p:nvSpPr>
        <p:spPr>
          <a:xfrm>
            <a:off x="3838463" y="2388918"/>
            <a:ext cx="1467069" cy="400110"/>
          </a:xfrm>
          <a:prstGeom prst="rect">
            <a:avLst/>
          </a:prstGeom>
          <a:noFill/>
        </p:spPr>
        <p:txBody>
          <a:bodyPr wrap="none" rtlCol="0">
            <a:spAutoFit/>
          </a:bodyPr>
          <a:lstStyle/>
          <a:p>
            <a:pPr algn="ctr"/>
            <a:r>
              <a:rPr lang="zh-CN" altLang="en-US" sz="2000" b="1" dirty="0" smtClean="0">
                <a:solidFill>
                  <a:schemeClr val="tx1">
                    <a:lumMod val="75000"/>
                    <a:lumOff val="25000"/>
                  </a:schemeClr>
                </a:solidFill>
                <a:latin typeface="微软雅黑" pitchFamily="34" charset="-122"/>
                <a:ea typeface="微软雅黑" pitchFamily="34" charset="-122"/>
              </a:rPr>
              <a:t>总结与体会</a:t>
            </a:r>
            <a:endParaRPr lang="zh-CN" altLang="en-US" sz="2000" b="1" dirty="0">
              <a:solidFill>
                <a:schemeClr val="tx1">
                  <a:lumMod val="75000"/>
                  <a:lumOff val="25000"/>
                </a:schemeClr>
              </a:solidFill>
              <a:latin typeface="微软雅黑" pitchFamily="34" charset="-122"/>
              <a:ea typeface="微软雅黑" pitchFamily="34" charset="-122"/>
            </a:endParaRPr>
          </a:p>
        </p:txBody>
      </p:sp>
      <p:cxnSp>
        <p:nvCxnSpPr>
          <p:cNvPr id="97" name="直接连接符 96"/>
          <p:cNvCxnSpPr/>
          <p:nvPr/>
        </p:nvCxnSpPr>
        <p:spPr>
          <a:xfrm flipV="1">
            <a:off x="3419872" y="2858988"/>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3837" y="986780"/>
            <a:ext cx="1076326" cy="1076326"/>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Freeform 9"/>
            <p:cNvSpPr>
              <a:spLocks noEditPoints="1"/>
            </p:cNvSpPr>
            <p:nvPr/>
          </p:nvSpPr>
          <p:spPr bwMode="auto">
            <a:xfrm>
              <a:off x="4304169" y="1350433"/>
              <a:ext cx="535656" cy="349020"/>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1000"/>
                                        <p:tgtEl>
                                          <p:spTgt spid="2"/>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anim calcmode="lin" valueType="num">
                                      <p:cBhvr>
                                        <p:cTn id="12" dur="500" fill="hold"/>
                                        <p:tgtEl>
                                          <p:spTgt spid="95"/>
                                        </p:tgtEl>
                                        <p:attrNameLst>
                                          <p:attrName>ppt_x</p:attrName>
                                        </p:attrNameLst>
                                      </p:cBhvr>
                                      <p:tavLst>
                                        <p:tav tm="0">
                                          <p:val>
                                            <p:strVal val="#ppt_x"/>
                                          </p:val>
                                        </p:tav>
                                        <p:tav tm="100000">
                                          <p:val>
                                            <p:strVal val="#ppt_x"/>
                                          </p:val>
                                        </p:tav>
                                      </p:tavLst>
                                    </p:anim>
                                    <p:anim calcmode="lin" valueType="num">
                                      <p:cBhvr>
                                        <p:cTn id="13" dur="500" fill="hold"/>
                                        <p:tgtEl>
                                          <p:spTgt spid="9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wipe(left)">
                                      <p:cBhvr>
                                        <p:cTn id="1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1813" y="1687513"/>
            <a:ext cx="1747535" cy="444500"/>
            <a:chOff x="531813" y="1687513"/>
            <a:chExt cx="1747535" cy="444500"/>
          </a:xfrm>
        </p:grpSpPr>
        <p:sp>
          <p:nvSpPr>
            <p:cNvPr id="29727" name="Oval 31"/>
            <p:cNvSpPr>
              <a:spLocks noChangeArrowheads="1"/>
            </p:cNvSpPr>
            <p:nvPr/>
          </p:nvSpPr>
          <p:spPr bwMode="auto">
            <a:xfrm>
              <a:off x="531813" y="1687513"/>
              <a:ext cx="444500" cy="444500"/>
            </a:xfrm>
            <a:prstGeom prst="ellipse">
              <a:avLst/>
            </a:prstGeom>
            <a:solidFill>
              <a:schemeClr val="accent1"/>
            </a:solidFill>
            <a:ln>
              <a:noFill/>
            </a:ln>
          </p:spPr>
          <p:txBody>
            <a:bodyPr/>
            <a:lstStyle/>
            <a:p>
              <a:endParaRPr lang="zh-CN" altLang="en-US"/>
            </a:p>
          </p:txBody>
        </p:sp>
        <p:grpSp>
          <p:nvGrpSpPr>
            <p:cNvPr id="29712" name="Group 16"/>
            <p:cNvGrpSpPr/>
            <p:nvPr/>
          </p:nvGrpSpPr>
          <p:grpSpPr bwMode="auto">
            <a:xfrm>
              <a:off x="668338" y="1801813"/>
              <a:ext cx="171450" cy="222250"/>
              <a:chOff x="0" y="0"/>
              <a:chExt cx="184" cy="236"/>
            </a:xfrm>
          </p:grpSpPr>
          <p:sp>
            <p:nvSpPr>
              <p:cNvPr id="29713" name="Freeform 17"/>
              <p:cNvSpPr/>
              <p:nvPr/>
            </p:nvSpPr>
            <p:spPr bwMode="auto">
              <a:xfrm>
                <a:off x="0" y="0"/>
                <a:ext cx="184" cy="236"/>
              </a:xfrm>
              <a:custGeom>
                <a:avLst/>
                <a:gdLst>
                  <a:gd name="T0" fmla="*/ 19 w 84"/>
                  <a:gd name="T1" fmla="*/ 98 h 108"/>
                  <a:gd name="T2" fmla="*/ 10 w 84"/>
                  <a:gd name="T3" fmla="*/ 98 h 108"/>
                  <a:gd name="T4" fmla="*/ 10 w 84"/>
                  <a:gd name="T5" fmla="*/ 9 h 108"/>
                  <a:gd name="T6" fmla="*/ 79 w 84"/>
                  <a:gd name="T7" fmla="*/ 9 h 108"/>
                  <a:gd name="T8" fmla="*/ 84 w 84"/>
                  <a:gd name="T9" fmla="*/ 5 h 108"/>
                  <a:gd name="T10" fmla="*/ 79 w 84"/>
                  <a:gd name="T11" fmla="*/ 0 h 108"/>
                  <a:gd name="T12" fmla="*/ 5 w 84"/>
                  <a:gd name="T13" fmla="*/ 0 h 108"/>
                  <a:gd name="T14" fmla="*/ 0 w 84"/>
                  <a:gd name="T15" fmla="*/ 5 h 108"/>
                  <a:gd name="T16" fmla="*/ 0 w 84"/>
                  <a:gd name="T17" fmla="*/ 103 h 108"/>
                  <a:gd name="T18" fmla="*/ 5 w 84"/>
                  <a:gd name="T19" fmla="*/ 108 h 108"/>
                  <a:gd name="T20" fmla="*/ 19 w 84"/>
                  <a:gd name="T21" fmla="*/ 108 h 108"/>
                  <a:gd name="T22" fmla="*/ 23 w 84"/>
                  <a:gd name="T23" fmla="*/ 103 h 108"/>
                  <a:gd name="T24" fmla="*/ 19 w 84"/>
                  <a:gd name="T25"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8">
                    <a:moveTo>
                      <a:pt x="19" y="98"/>
                    </a:moveTo>
                    <a:cubicBezTo>
                      <a:pt x="10" y="98"/>
                      <a:pt x="10" y="98"/>
                      <a:pt x="10" y="98"/>
                    </a:cubicBezTo>
                    <a:cubicBezTo>
                      <a:pt x="10" y="9"/>
                      <a:pt x="10" y="9"/>
                      <a:pt x="10" y="9"/>
                    </a:cubicBezTo>
                    <a:cubicBezTo>
                      <a:pt x="79" y="9"/>
                      <a:pt x="79" y="9"/>
                      <a:pt x="79" y="9"/>
                    </a:cubicBezTo>
                    <a:cubicBezTo>
                      <a:pt x="82" y="9"/>
                      <a:pt x="84" y="7"/>
                      <a:pt x="84" y="5"/>
                    </a:cubicBezTo>
                    <a:cubicBezTo>
                      <a:pt x="84" y="2"/>
                      <a:pt x="82" y="0"/>
                      <a:pt x="79" y="0"/>
                    </a:cubicBezTo>
                    <a:cubicBezTo>
                      <a:pt x="5" y="0"/>
                      <a:pt x="5" y="0"/>
                      <a:pt x="5" y="0"/>
                    </a:cubicBezTo>
                    <a:cubicBezTo>
                      <a:pt x="3" y="0"/>
                      <a:pt x="0" y="2"/>
                      <a:pt x="0" y="5"/>
                    </a:cubicBezTo>
                    <a:cubicBezTo>
                      <a:pt x="0" y="103"/>
                      <a:pt x="0" y="103"/>
                      <a:pt x="0" y="103"/>
                    </a:cubicBezTo>
                    <a:cubicBezTo>
                      <a:pt x="0" y="106"/>
                      <a:pt x="3" y="108"/>
                      <a:pt x="5" y="108"/>
                    </a:cubicBezTo>
                    <a:cubicBezTo>
                      <a:pt x="19" y="108"/>
                      <a:pt x="19" y="108"/>
                      <a:pt x="19" y="108"/>
                    </a:cubicBezTo>
                    <a:cubicBezTo>
                      <a:pt x="21" y="108"/>
                      <a:pt x="23" y="106"/>
                      <a:pt x="23" y="103"/>
                    </a:cubicBezTo>
                    <a:cubicBezTo>
                      <a:pt x="23" y="100"/>
                      <a:pt x="21" y="98"/>
                      <a:pt x="19"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4" name="Freeform 18"/>
              <p:cNvSpPr/>
              <p:nvPr/>
            </p:nvSpPr>
            <p:spPr bwMode="auto">
              <a:xfrm>
                <a:off x="116" y="138"/>
                <a:ext cx="68" cy="98"/>
              </a:xfrm>
              <a:custGeom>
                <a:avLst/>
                <a:gdLst>
                  <a:gd name="T0" fmla="*/ 26 w 31"/>
                  <a:gd name="T1" fmla="*/ 0 h 45"/>
                  <a:gd name="T2" fmla="*/ 21 w 31"/>
                  <a:gd name="T3" fmla="*/ 5 h 45"/>
                  <a:gd name="T4" fmla="*/ 21 w 31"/>
                  <a:gd name="T5" fmla="*/ 35 h 45"/>
                  <a:gd name="T6" fmla="*/ 4 w 31"/>
                  <a:gd name="T7" fmla="*/ 35 h 45"/>
                  <a:gd name="T8" fmla="*/ 0 w 31"/>
                  <a:gd name="T9" fmla="*/ 40 h 45"/>
                  <a:gd name="T10" fmla="*/ 4 w 31"/>
                  <a:gd name="T11" fmla="*/ 45 h 45"/>
                  <a:gd name="T12" fmla="*/ 26 w 31"/>
                  <a:gd name="T13" fmla="*/ 45 h 45"/>
                  <a:gd name="T14" fmla="*/ 29 w 31"/>
                  <a:gd name="T15" fmla="*/ 43 h 45"/>
                  <a:gd name="T16" fmla="*/ 31 w 31"/>
                  <a:gd name="T17" fmla="*/ 40 h 45"/>
                  <a:gd name="T18" fmla="*/ 31 w 31"/>
                  <a:gd name="T19" fmla="*/ 5 h 45"/>
                  <a:gd name="T20" fmla="*/ 26 w 3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5">
                    <a:moveTo>
                      <a:pt x="26" y="0"/>
                    </a:moveTo>
                    <a:cubicBezTo>
                      <a:pt x="23" y="0"/>
                      <a:pt x="21" y="2"/>
                      <a:pt x="21" y="5"/>
                    </a:cubicBezTo>
                    <a:cubicBezTo>
                      <a:pt x="21" y="35"/>
                      <a:pt x="21" y="35"/>
                      <a:pt x="21" y="35"/>
                    </a:cubicBezTo>
                    <a:cubicBezTo>
                      <a:pt x="4" y="35"/>
                      <a:pt x="4" y="35"/>
                      <a:pt x="4" y="35"/>
                    </a:cubicBezTo>
                    <a:cubicBezTo>
                      <a:pt x="2" y="35"/>
                      <a:pt x="0" y="37"/>
                      <a:pt x="0" y="40"/>
                    </a:cubicBezTo>
                    <a:cubicBezTo>
                      <a:pt x="0" y="43"/>
                      <a:pt x="2" y="45"/>
                      <a:pt x="4" y="45"/>
                    </a:cubicBezTo>
                    <a:cubicBezTo>
                      <a:pt x="26" y="45"/>
                      <a:pt x="26" y="45"/>
                      <a:pt x="26" y="45"/>
                    </a:cubicBezTo>
                    <a:cubicBezTo>
                      <a:pt x="27" y="45"/>
                      <a:pt x="28" y="44"/>
                      <a:pt x="29" y="43"/>
                    </a:cubicBezTo>
                    <a:cubicBezTo>
                      <a:pt x="30" y="42"/>
                      <a:pt x="31" y="41"/>
                      <a:pt x="31" y="40"/>
                    </a:cubicBezTo>
                    <a:cubicBezTo>
                      <a:pt x="31" y="5"/>
                      <a:pt x="31" y="5"/>
                      <a:pt x="31" y="5"/>
                    </a:cubicBezTo>
                    <a:cubicBezTo>
                      <a:pt x="31" y="2"/>
                      <a:pt x="2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5" name="Freeform 19"/>
              <p:cNvSpPr>
                <a:spLocks noEditPoints="1"/>
              </p:cNvSpPr>
              <p:nvPr/>
            </p:nvSpPr>
            <p:spPr bwMode="auto">
              <a:xfrm>
                <a:off x="66" y="51"/>
                <a:ext cx="113" cy="163"/>
              </a:xfrm>
              <a:custGeom>
                <a:avLst/>
                <a:gdLst>
                  <a:gd name="T0" fmla="*/ 45 w 52"/>
                  <a:gd name="T1" fmla="*/ 1 h 75"/>
                  <a:gd name="T2" fmla="*/ 40 w 52"/>
                  <a:gd name="T3" fmla="*/ 0 h 75"/>
                  <a:gd name="T4" fmla="*/ 30 w 52"/>
                  <a:gd name="T5" fmla="*/ 5 h 75"/>
                  <a:gd name="T6" fmla="*/ 1 w 52"/>
                  <a:gd name="T7" fmla="*/ 57 h 75"/>
                  <a:gd name="T8" fmla="*/ 0 w 52"/>
                  <a:gd name="T9" fmla="*/ 59 h 75"/>
                  <a:gd name="T10" fmla="*/ 0 w 52"/>
                  <a:gd name="T11" fmla="*/ 71 h 75"/>
                  <a:gd name="T12" fmla="*/ 3 w 52"/>
                  <a:gd name="T13" fmla="*/ 75 h 75"/>
                  <a:gd name="T14" fmla="*/ 5 w 52"/>
                  <a:gd name="T15" fmla="*/ 75 h 75"/>
                  <a:gd name="T16" fmla="*/ 7 w 52"/>
                  <a:gd name="T17" fmla="*/ 75 h 75"/>
                  <a:gd name="T18" fmla="*/ 18 w 52"/>
                  <a:gd name="T19" fmla="*/ 69 h 75"/>
                  <a:gd name="T20" fmla="*/ 19 w 52"/>
                  <a:gd name="T21" fmla="*/ 67 h 75"/>
                  <a:gd name="T22" fmla="*/ 49 w 52"/>
                  <a:gd name="T23" fmla="*/ 16 h 75"/>
                  <a:gd name="T24" fmla="*/ 45 w 52"/>
                  <a:gd name="T25" fmla="*/ 1 h 75"/>
                  <a:gd name="T26" fmla="*/ 41 w 52"/>
                  <a:gd name="T27" fmla="*/ 11 h 75"/>
                  <a:gd name="T28" fmla="*/ 12 w 52"/>
                  <a:gd name="T29" fmla="*/ 62 h 75"/>
                  <a:gd name="T30" fmla="*/ 9 w 52"/>
                  <a:gd name="T31" fmla="*/ 63 h 75"/>
                  <a:gd name="T32" fmla="*/ 9 w 52"/>
                  <a:gd name="T33" fmla="*/ 60 h 75"/>
                  <a:gd name="T34" fmla="*/ 38 w 52"/>
                  <a:gd name="T35" fmla="*/ 10 h 75"/>
                  <a:gd name="T36" fmla="*/ 41 w 52"/>
                  <a:gd name="T37" fmla="*/ 9 h 75"/>
                  <a:gd name="T38" fmla="*/ 41 w 52"/>
                  <a:gd name="T3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75">
                    <a:moveTo>
                      <a:pt x="45" y="1"/>
                    </a:moveTo>
                    <a:cubicBezTo>
                      <a:pt x="44" y="0"/>
                      <a:pt x="42" y="0"/>
                      <a:pt x="40" y="0"/>
                    </a:cubicBezTo>
                    <a:cubicBezTo>
                      <a:pt x="36" y="0"/>
                      <a:pt x="32" y="2"/>
                      <a:pt x="30" y="5"/>
                    </a:cubicBezTo>
                    <a:cubicBezTo>
                      <a:pt x="1" y="57"/>
                      <a:pt x="1" y="57"/>
                      <a:pt x="1" y="57"/>
                    </a:cubicBezTo>
                    <a:cubicBezTo>
                      <a:pt x="0" y="57"/>
                      <a:pt x="0" y="58"/>
                      <a:pt x="0" y="59"/>
                    </a:cubicBezTo>
                    <a:cubicBezTo>
                      <a:pt x="0" y="71"/>
                      <a:pt x="0" y="71"/>
                      <a:pt x="0" y="71"/>
                    </a:cubicBezTo>
                    <a:cubicBezTo>
                      <a:pt x="1" y="72"/>
                      <a:pt x="1" y="74"/>
                      <a:pt x="3" y="75"/>
                    </a:cubicBezTo>
                    <a:cubicBezTo>
                      <a:pt x="3" y="75"/>
                      <a:pt x="4" y="75"/>
                      <a:pt x="5" y="75"/>
                    </a:cubicBezTo>
                    <a:cubicBezTo>
                      <a:pt x="6" y="75"/>
                      <a:pt x="7" y="75"/>
                      <a:pt x="7" y="75"/>
                    </a:cubicBezTo>
                    <a:cubicBezTo>
                      <a:pt x="18" y="69"/>
                      <a:pt x="18" y="69"/>
                      <a:pt x="18" y="69"/>
                    </a:cubicBezTo>
                    <a:cubicBezTo>
                      <a:pt x="18" y="69"/>
                      <a:pt x="19" y="68"/>
                      <a:pt x="19" y="67"/>
                    </a:cubicBezTo>
                    <a:cubicBezTo>
                      <a:pt x="49" y="16"/>
                      <a:pt x="49" y="16"/>
                      <a:pt x="49" y="16"/>
                    </a:cubicBezTo>
                    <a:cubicBezTo>
                      <a:pt x="52" y="11"/>
                      <a:pt x="50" y="4"/>
                      <a:pt x="45" y="1"/>
                    </a:cubicBezTo>
                    <a:close/>
                    <a:moveTo>
                      <a:pt x="41" y="11"/>
                    </a:moveTo>
                    <a:cubicBezTo>
                      <a:pt x="12" y="62"/>
                      <a:pt x="12" y="62"/>
                      <a:pt x="12" y="62"/>
                    </a:cubicBezTo>
                    <a:cubicBezTo>
                      <a:pt x="9" y="63"/>
                      <a:pt x="9" y="63"/>
                      <a:pt x="9" y="63"/>
                    </a:cubicBezTo>
                    <a:cubicBezTo>
                      <a:pt x="9" y="60"/>
                      <a:pt x="9" y="60"/>
                      <a:pt x="9" y="60"/>
                    </a:cubicBezTo>
                    <a:cubicBezTo>
                      <a:pt x="38" y="10"/>
                      <a:pt x="38" y="10"/>
                      <a:pt x="38" y="10"/>
                    </a:cubicBezTo>
                    <a:cubicBezTo>
                      <a:pt x="39" y="9"/>
                      <a:pt x="40" y="9"/>
                      <a:pt x="41" y="9"/>
                    </a:cubicBezTo>
                    <a:cubicBezTo>
                      <a:pt x="41" y="10"/>
                      <a:pt x="42" y="11"/>
                      <a:pt x="41"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6" name="Freeform 20"/>
              <p:cNvSpPr/>
              <p:nvPr/>
            </p:nvSpPr>
            <p:spPr bwMode="auto">
              <a:xfrm>
                <a:off x="35" y="68"/>
                <a:ext cx="70" cy="20"/>
              </a:xfrm>
              <a:custGeom>
                <a:avLst/>
                <a:gdLst>
                  <a:gd name="T0" fmla="*/ 32 w 32"/>
                  <a:gd name="T1" fmla="*/ 4 h 9"/>
                  <a:gd name="T2" fmla="*/ 28 w 32"/>
                  <a:gd name="T3" fmla="*/ 0 h 9"/>
                  <a:gd name="T4" fmla="*/ 4 w 32"/>
                  <a:gd name="T5" fmla="*/ 0 h 9"/>
                  <a:gd name="T6" fmla="*/ 0 w 32"/>
                  <a:gd name="T7" fmla="*/ 4 h 9"/>
                  <a:gd name="T8" fmla="*/ 4 w 32"/>
                  <a:gd name="T9" fmla="*/ 9 h 9"/>
                  <a:gd name="T10" fmla="*/ 28 w 32"/>
                  <a:gd name="T11" fmla="*/ 9 h 9"/>
                  <a:gd name="T12" fmla="*/ 32 w 3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32" y="4"/>
                    </a:moveTo>
                    <a:cubicBezTo>
                      <a:pt x="32" y="2"/>
                      <a:pt x="30" y="0"/>
                      <a:pt x="28" y="0"/>
                    </a:cubicBezTo>
                    <a:cubicBezTo>
                      <a:pt x="4" y="0"/>
                      <a:pt x="4" y="0"/>
                      <a:pt x="4" y="0"/>
                    </a:cubicBezTo>
                    <a:cubicBezTo>
                      <a:pt x="2" y="0"/>
                      <a:pt x="0" y="2"/>
                      <a:pt x="0" y="4"/>
                    </a:cubicBezTo>
                    <a:cubicBezTo>
                      <a:pt x="0" y="7"/>
                      <a:pt x="2" y="9"/>
                      <a:pt x="4" y="9"/>
                    </a:cubicBezTo>
                    <a:cubicBezTo>
                      <a:pt x="28" y="9"/>
                      <a:pt x="28" y="9"/>
                      <a:pt x="28" y="9"/>
                    </a:cubicBezTo>
                    <a:cubicBezTo>
                      <a:pt x="30" y="9"/>
                      <a:pt x="32" y="7"/>
                      <a:pt x="3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7" name="Freeform 21"/>
              <p:cNvSpPr/>
              <p:nvPr/>
            </p:nvSpPr>
            <p:spPr bwMode="auto">
              <a:xfrm>
                <a:off x="35" y="107"/>
                <a:ext cx="46" cy="20"/>
              </a:xfrm>
              <a:custGeom>
                <a:avLst/>
                <a:gdLst>
                  <a:gd name="T0" fmla="*/ 4 w 21"/>
                  <a:gd name="T1" fmla="*/ 0 h 9"/>
                  <a:gd name="T2" fmla="*/ 0 w 21"/>
                  <a:gd name="T3" fmla="*/ 4 h 9"/>
                  <a:gd name="T4" fmla="*/ 4 w 21"/>
                  <a:gd name="T5" fmla="*/ 9 h 9"/>
                  <a:gd name="T6" fmla="*/ 16 w 21"/>
                  <a:gd name="T7" fmla="*/ 9 h 9"/>
                  <a:gd name="T8" fmla="*/ 21 w 21"/>
                  <a:gd name="T9" fmla="*/ 4 h 9"/>
                  <a:gd name="T10" fmla="*/ 16 w 21"/>
                  <a:gd name="T11" fmla="*/ 0 h 9"/>
                  <a:gd name="T12" fmla="*/ 4 w 2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4" y="0"/>
                    </a:moveTo>
                    <a:cubicBezTo>
                      <a:pt x="2" y="0"/>
                      <a:pt x="0" y="2"/>
                      <a:pt x="0" y="4"/>
                    </a:cubicBezTo>
                    <a:cubicBezTo>
                      <a:pt x="0" y="7"/>
                      <a:pt x="2" y="9"/>
                      <a:pt x="4" y="9"/>
                    </a:cubicBezTo>
                    <a:cubicBezTo>
                      <a:pt x="16" y="9"/>
                      <a:pt x="16" y="9"/>
                      <a:pt x="16" y="9"/>
                    </a:cubicBezTo>
                    <a:cubicBezTo>
                      <a:pt x="19" y="9"/>
                      <a:pt x="21" y="7"/>
                      <a:pt x="21" y="4"/>
                    </a:cubicBezTo>
                    <a:cubicBezTo>
                      <a:pt x="21" y="2"/>
                      <a:pt x="19" y="0"/>
                      <a:pt x="16"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5" name="TextBox 47"/>
            <p:cNvSpPr txBox="1"/>
            <p:nvPr/>
          </p:nvSpPr>
          <p:spPr>
            <a:xfrm>
              <a:off x="1043608" y="1706860"/>
              <a:ext cx="1235740" cy="400110"/>
            </a:xfrm>
            <a:prstGeom prst="rect">
              <a:avLst/>
            </a:prstGeom>
            <a:noFill/>
          </p:spPr>
          <p:txBody>
            <a:bodyPr wrap="square" rtlCol="0">
              <a:spAutoFit/>
            </a:bodyPr>
            <a:lstStyle/>
            <a:p>
              <a:r>
                <a:rPr lang="zh-CN" altLang="en-US" sz="2000" dirty="0" smtClean="0">
                  <a:solidFill>
                    <a:schemeClr val="bg1">
                      <a:lumMod val="50000"/>
                    </a:schemeClr>
                  </a:solidFill>
                  <a:latin typeface="微软雅黑" pitchFamily="34" charset="-122"/>
                  <a:ea typeface="微软雅黑" pitchFamily="34" charset="-122"/>
                </a:rPr>
                <a:t>经验不够</a:t>
              </a:r>
              <a:endParaRPr lang="zh-CN" altLang="en-US" sz="2000" dirty="0">
                <a:solidFill>
                  <a:schemeClr val="bg1">
                    <a:lumMod val="50000"/>
                  </a:schemeClr>
                </a:solidFill>
                <a:latin typeface="微软雅黑" pitchFamily="34" charset="-122"/>
                <a:ea typeface="微软雅黑" pitchFamily="34" charset="-122"/>
              </a:endParaRPr>
            </a:p>
          </p:txBody>
        </p:sp>
      </p:grpSp>
      <p:grpSp>
        <p:nvGrpSpPr>
          <p:cNvPr id="3" name="组合 2"/>
          <p:cNvGrpSpPr/>
          <p:nvPr/>
        </p:nvGrpSpPr>
        <p:grpSpPr>
          <a:xfrm>
            <a:off x="531813" y="2336800"/>
            <a:ext cx="2555075" cy="450180"/>
            <a:chOff x="531813" y="2336800"/>
            <a:chExt cx="2555075" cy="450180"/>
          </a:xfrm>
        </p:grpSpPr>
        <p:sp>
          <p:nvSpPr>
            <p:cNvPr id="29728" name="Oval 32"/>
            <p:cNvSpPr>
              <a:spLocks noChangeArrowheads="1"/>
            </p:cNvSpPr>
            <p:nvPr/>
          </p:nvSpPr>
          <p:spPr bwMode="auto">
            <a:xfrm>
              <a:off x="531813" y="2336800"/>
              <a:ext cx="444500" cy="444500"/>
            </a:xfrm>
            <a:prstGeom prst="ellipse">
              <a:avLst/>
            </a:prstGeom>
            <a:solidFill>
              <a:schemeClr val="tx1">
                <a:lumMod val="75000"/>
                <a:lumOff val="25000"/>
              </a:schemeClr>
            </a:solidFill>
            <a:ln>
              <a:noFill/>
            </a:ln>
          </p:spPr>
          <p:txBody>
            <a:bodyPr/>
            <a:lstStyle/>
            <a:p>
              <a:endParaRPr lang="zh-CN" altLang="en-US"/>
            </a:p>
          </p:txBody>
        </p:sp>
        <p:grpSp>
          <p:nvGrpSpPr>
            <p:cNvPr id="29724" name="Group 28"/>
            <p:cNvGrpSpPr/>
            <p:nvPr/>
          </p:nvGrpSpPr>
          <p:grpSpPr bwMode="auto">
            <a:xfrm>
              <a:off x="641350" y="2452688"/>
              <a:ext cx="222250" cy="187325"/>
              <a:chOff x="0" y="0"/>
              <a:chExt cx="235" cy="200"/>
            </a:xfrm>
          </p:grpSpPr>
          <p:sp>
            <p:nvSpPr>
              <p:cNvPr id="29725" name="Freeform 29"/>
              <p:cNvSpPr>
                <a:spLocks noEditPoints="1"/>
              </p:cNvSpPr>
              <p:nvPr/>
            </p:nvSpPr>
            <p:spPr bwMode="auto">
              <a:xfrm>
                <a:off x="0" y="0"/>
                <a:ext cx="235" cy="200"/>
              </a:xfrm>
              <a:custGeom>
                <a:avLst/>
                <a:gdLst>
                  <a:gd name="T0" fmla="*/ 94 w 108"/>
                  <a:gd name="T1" fmla="*/ 15 h 92"/>
                  <a:gd name="T2" fmla="*/ 77 w 108"/>
                  <a:gd name="T3" fmla="*/ 15 h 92"/>
                  <a:gd name="T4" fmla="*/ 77 w 108"/>
                  <a:gd name="T5" fmla="*/ 14 h 92"/>
                  <a:gd name="T6" fmla="*/ 77 w 108"/>
                  <a:gd name="T7" fmla="*/ 11 h 92"/>
                  <a:gd name="T8" fmla="*/ 66 w 108"/>
                  <a:gd name="T9" fmla="*/ 0 h 92"/>
                  <a:gd name="T10" fmla="*/ 54 w 108"/>
                  <a:gd name="T11" fmla="*/ 0 h 92"/>
                  <a:gd name="T12" fmla="*/ 43 w 108"/>
                  <a:gd name="T13" fmla="*/ 11 h 92"/>
                  <a:gd name="T14" fmla="*/ 43 w 108"/>
                  <a:gd name="T15" fmla="*/ 15 h 92"/>
                  <a:gd name="T16" fmla="*/ 14 w 108"/>
                  <a:gd name="T17" fmla="*/ 15 h 92"/>
                  <a:gd name="T18" fmla="*/ 0 w 108"/>
                  <a:gd name="T19" fmla="*/ 29 h 92"/>
                  <a:gd name="T20" fmla="*/ 0 w 108"/>
                  <a:gd name="T21" fmla="*/ 78 h 92"/>
                  <a:gd name="T22" fmla="*/ 14 w 108"/>
                  <a:gd name="T23" fmla="*/ 92 h 92"/>
                  <a:gd name="T24" fmla="*/ 94 w 108"/>
                  <a:gd name="T25" fmla="*/ 92 h 92"/>
                  <a:gd name="T26" fmla="*/ 108 w 108"/>
                  <a:gd name="T27" fmla="*/ 78 h 92"/>
                  <a:gd name="T28" fmla="*/ 108 w 108"/>
                  <a:gd name="T29" fmla="*/ 29 h 92"/>
                  <a:gd name="T30" fmla="*/ 94 w 108"/>
                  <a:gd name="T31" fmla="*/ 15 h 92"/>
                  <a:gd name="T32" fmla="*/ 10 w 108"/>
                  <a:gd name="T33" fmla="*/ 78 h 92"/>
                  <a:gd name="T34" fmla="*/ 10 w 108"/>
                  <a:gd name="T35" fmla="*/ 29 h 92"/>
                  <a:gd name="T36" fmla="*/ 14 w 108"/>
                  <a:gd name="T37" fmla="*/ 24 h 92"/>
                  <a:gd name="T38" fmla="*/ 26 w 108"/>
                  <a:gd name="T39" fmla="*/ 24 h 92"/>
                  <a:gd name="T40" fmla="*/ 26 w 108"/>
                  <a:gd name="T41" fmla="*/ 83 h 92"/>
                  <a:gd name="T42" fmla="*/ 14 w 108"/>
                  <a:gd name="T43" fmla="*/ 83 h 92"/>
                  <a:gd name="T44" fmla="*/ 10 w 108"/>
                  <a:gd name="T45" fmla="*/ 78 h 92"/>
                  <a:gd name="T46" fmla="*/ 99 w 108"/>
                  <a:gd name="T47" fmla="*/ 78 h 92"/>
                  <a:gd name="T48" fmla="*/ 94 w 108"/>
                  <a:gd name="T49" fmla="*/ 83 h 92"/>
                  <a:gd name="T50" fmla="*/ 35 w 108"/>
                  <a:gd name="T51" fmla="*/ 83 h 92"/>
                  <a:gd name="T52" fmla="*/ 35 w 108"/>
                  <a:gd name="T53" fmla="*/ 24 h 92"/>
                  <a:gd name="T54" fmla="*/ 43 w 108"/>
                  <a:gd name="T55" fmla="*/ 24 h 92"/>
                  <a:gd name="T56" fmla="*/ 77 w 108"/>
                  <a:gd name="T57" fmla="*/ 24 h 92"/>
                  <a:gd name="T58" fmla="*/ 94 w 108"/>
                  <a:gd name="T59" fmla="*/ 24 h 92"/>
                  <a:gd name="T60" fmla="*/ 99 w 108"/>
                  <a:gd name="T61" fmla="*/ 29 h 92"/>
                  <a:gd name="T62" fmla="*/ 99 w 108"/>
                  <a:gd name="T6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2">
                    <a:moveTo>
                      <a:pt x="94" y="15"/>
                    </a:moveTo>
                    <a:cubicBezTo>
                      <a:pt x="77" y="15"/>
                      <a:pt x="77" y="15"/>
                      <a:pt x="77" y="15"/>
                    </a:cubicBezTo>
                    <a:cubicBezTo>
                      <a:pt x="77" y="14"/>
                      <a:pt x="77" y="14"/>
                      <a:pt x="77" y="14"/>
                    </a:cubicBezTo>
                    <a:cubicBezTo>
                      <a:pt x="77" y="11"/>
                      <a:pt x="77" y="11"/>
                      <a:pt x="77" y="11"/>
                    </a:cubicBezTo>
                    <a:cubicBezTo>
                      <a:pt x="77" y="5"/>
                      <a:pt x="72" y="0"/>
                      <a:pt x="66" y="0"/>
                    </a:cubicBezTo>
                    <a:cubicBezTo>
                      <a:pt x="54" y="0"/>
                      <a:pt x="54" y="0"/>
                      <a:pt x="54" y="0"/>
                    </a:cubicBezTo>
                    <a:cubicBezTo>
                      <a:pt x="48" y="0"/>
                      <a:pt x="43" y="5"/>
                      <a:pt x="43" y="11"/>
                    </a:cubicBezTo>
                    <a:cubicBezTo>
                      <a:pt x="43" y="15"/>
                      <a:pt x="43" y="15"/>
                      <a:pt x="43" y="15"/>
                    </a:cubicBezTo>
                    <a:cubicBezTo>
                      <a:pt x="14" y="15"/>
                      <a:pt x="14" y="15"/>
                      <a:pt x="14" y="15"/>
                    </a:cubicBezTo>
                    <a:cubicBezTo>
                      <a:pt x="7" y="15"/>
                      <a:pt x="0" y="21"/>
                      <a:pt x="0" y="29"/>
                    </a:cubicBezTo>
                    <a:cubicBezTo>
                      <a:pt x="0" y="78"/>
                      <a:pt x="0" y="78"/>
                      <a:pt x="0" y="78"/>
                    </a:cubicBezTo>
                    <a:cubicBezTo>
                      <a:pt x="0" y="86"/>
                      <a:pt x="6" y="92"/>
                      <a:pt x="14" y="92"/>
                    </a:cubicBezTo>
                    <a:cubicBezTo>
                      <a:pt x="94" y="92"/>
                      <a:pt x="94" y="92"/>
                      <a:pt x="94" y="92"/>
                    </a:cubicBezTo>
                    <a:cubicBezTo>
                      <a:pt x="101" y="92"/>
                      <a:pt x="108" y="86"/>
                      <a:pt x="108" y="78"/>
                    </a:cubicBezTo>
                    <a:cubicBezTo>
                      <a:pt x="108" y="29"/>
                      <a:pt x="108" y="29"/>
                      <a:pt x="108" y="29"/>
                    </a:cubicBezTo>
                    <a:cubicBezTo>
                      <a:pt x="108" y="21"/>
                      <a:pt x="101" y="15"/>
                      <a:pt x="94" y="15"/>
                    </a:cubicBezTo>
                    <a:close/>
                    <a:moveTo>
                      <a:pt x="10" y="78"/>
                    </a:moveTo>
                    <a:cubicBezTo>
                      <a:pt x="10" y="29"/>
                      <a:pt x="10" y="29"/>
                      <a:pt x="10" y="29"/>
                    </a:cubicBezTo>
                    <a:cubicBezTo>
                      <a:pt x="10" y="27"/>
                      <a:pt x="12" y="24"/>
                      <a:pt x="14" y="24"/>
                    </a:cubicBezTo>
                    <a:cubicBezTo>
                      <a:pt x="26" y="24"/>
                      <a:pt x="26" y="24"/>
                      <a:pt x="26" y="24"/>
                    </a:cubicBezTo>
                    <a:cubicBezTo>
                      <a:pt x="26" y="83"/>
                      <a:pt x="26" y="83"/>
                      <a:pt x="26" y="83"/>
                    </a:cubicBezTo>
                    <a:cubicBezTo>
                      <a:pt x="14" y="83"/>
                      <a:pt x="14" y="83"/>
                      <a:pt x="14" y="83"/>
                    </a:cubicBezTo>
                    <a:cubicBezTo>
                      <a:pt x="11" y="83"/>
                      <a:pt x="10" y="80"/>
                      <a:pt x="10" y="78"/>
                    </a:cubicBezTo>
                    <a:close/>
                    <a:moveTo>
                      <a:pt x="99" y="78"/>
                    </a:moveTo>
                    <a:cubicBezTo>
                      <a:pt x="99" y="80"/>
                      <a:pt x="96" y="83"/>
                      <a:pt x="94" y="83"/>
                    </a:cubicBezTo>
                    <a:cubicBezTo>
                      <a:pt x="35" y="83"/>
                      <a:pt x="35" y="83"/>
                      <a:pt x="35" y="83"/>
                    </a:cubicBezTo>
                    <a:cubicBezTo>
                      <a:pt x="35" y="24"/>
                      <a:pt x="35" y="24"/>
                      <a:pt x="35" y="24"/>
                    </a:cubicBezTo>
                    <a:cubicBezTo>
                      <a:pt x="43" y="24"/>
                      <a:pt x="43" y="24"/>
                      <a:pt x="43" y="24"/>
                    </a:cubicBezTo>
                    <a:cubicBezTo>
                      <a:pt x="77" y="24"/>
                      <a:pt x="77" y="24"/>
                      <a:pt x="77" y="24"/>
                    </a:cubicBezTo>
                    <a:cubicBezTo>
                      <a:pt x="94" y="24"/>
                      <a:pt x="94" y="24"/>
                      <a:pt x="94" y="24"/>
                    </a:cubicBezTo>
                    <a:cubicBezTo>
                      <a:pt x="96" y="24"/>
                      <a:pt x="99" y="27"/>
                      <a:pt x="99" y="29"/>
                    </a:cubicBezTo>
                    <a:lnTo>
                      <a:pt x="99"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6" name="Freeform 30"/>
              <p:cNvSpPr>
                <a:spLocks noEditPoints="1"/>
              </p:cNvSpPr>
              <p:nvPr/>
            </p:nvSpPr>
            <p:spPr bwMode="auto">
              <a:xfrm>
                <a:off x="93" y="83"/>
                <a:ext cx="74" cy="74"/>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5 h 34"/>
                  <a:gd name="T12" fmla="*/ 9 w 34"/>
                  <a:gd name="T13" fmla="*/ 17 h 34"/>
                  <a:gd name="T14" fmla="*/ 17 w 34"/>
                  <a:gd name="T15" fmla="*/ 10 h 34"/>
                  <a:gd name="T16" fmla="*/ 25 w 34"/>
                  <a:gd name="T17" fmla="*/ 17 h 34"/>
                  <a:gd name="T18" fmla="*/ 17 w 34"/>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5"/>
                    </a:moveTo>
                    <a:cubicBezTo>
                      <a:pt x="13" y="25"/>
                      <a:pt x="9" y="21"/>
                      <a:pt x="9" y="17"/>
                    </a:cubicBezTo>
                    <a:cubicBezTo>
                      <a:pt x="9" y="13"/>
                      <a:pt x="13" y="10"/>
                      <a:pt x="17" y="10"/>
                    </a:cubicBezTo>
                    <a:cubicBezTo>
                      <a:pt x="21" y="10"/>
                      <a:pt x="25" y="13"/>
                      <a:pt x="25" y="17"/>
                    </a:cubicBezTo>
                    <a:cubicBezTo>
                      <a:pt x="25" y="21"/>
                      <a:pt x="21" y="25"/>
                      <a:pt x="17"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7" name="TextBox 47"/>
            <p:cNvSpPr txBox="1"/>
            <p:nvPr/>
          </p:nvSpPr>
          <p:spPr>
            <a:xfrm>
              <a:off x="1025606" y="2386870"/>
              <a:ext cx="2061282" cy="400110"/>
            </a:xfrm>
            <a:prstGeom prst="rect">
              <a:avLst/>
            </a:prstGeom>
            <a:noFill/>
          </p:spPr>
          <p:txBody>
            <a:bodyPr wrap="square" rtlCol="0">
              <a:spAutoFit/>
            </a:bodyPr>
            <a:lstStyle/>
            <a:p>
              <a:r>
                <a:rPr lang="zh-CN" altLang="en-US" sz="2000" dirty="0" smtClean="0">
                  <a:solidFill>
                    <a:schemeClr val="bg1">
                      <a:lumMod val="50000"/>
                    </a:schemeClr>
                  </a:solidFill>
                  <a:latin typeface="微软雅黑" pitchFamily="34" charset="-122"/>
                  <a:ea typeface="微软雅黑" pitchFamily="34" charset="-122"/>
                </a:rPr>
                <a:t>没有提前构思好</a:t>
              </a:r>
              <a:endParaRPr lang="zh-CN" altLang="en-US" sz="2000" dirty="0">
                <a:solidFill>
                  <a:schemeClr val="bg1">
                    <a:lumMod val="50000"/>
                  </a:schemeClr>
                </a:solidFill>
                <a:latin typeface="微软雅黑" pitchFamily="34" charset="-122"/>
                <a:ea typeface="微软雅黑" pitchFamily="34" charset="-122"/>
              </a:endParaRPr>
            </a:p>
          </p:txBody>
        </p:sp>
      </p:grpSp>
      <p:grpSp>
        <p:nvGrpSpPr>
          <p:cNvPr id="4" name="组合 3"/>
          <p:cNvGrpSpPr/>
          <p:nvPr/>
        </p:nvGrpSpPr>
        <p:grpSpPr>
          <a:xfrm>
            <a:off x="531813" y="2984500"/>
            <a:ext cx="2239987" cy="444500"/>
            <a:chOff x="531813" y="2984500"/>
            <a:chExt cx="2239987" cy="444500"/>
          </a:xfrm>
        </p:grpSpPr>
        <p:sp>
          <p:nvSpPr>
            <p:cNvPr id="29729" name="Oval 33"/>
            <p:cNvSpPr>
              <a:spLocks noChangeArrowheads="1"/>
            </p:cNvSpPr>
            <p:nvPr/>
          </p:nvSpPr>
          <p:spPr bwMode="auto">
            <a:xfrm>
              <a:off x="531813" y="2984500"/>
              <a:ext cx="444500" cy="444500"/>
            </a:xfrm>
            <a:prstGeom prst="ellipse">
              <a:avLst/>
            </a:prstGeom>
            <a:solidFill>
              <a:schemeClr val="accent1"/>
            </a:solidFill>
            <a:ln>
              <a:noFill/>
            </a:ln>
          </p:spPr>
          <p:txBody>
            <a:bodyPr/>
            <a:lstStyle/>
            <a:p>
              <a:endParaRPr lang="zh-CN" altLang="en-US"/>
            </a:p>
          </p:txBody>
        </p:sp>
        <p:grpSp>
          <p:nvGrpSpPr>
            <p:cNvPr id="29721" name="Group 25"/>
            <p:cNvGrpSpPr/>
            <p:nvPr/>
          </p:nvGrpSpPr>
          <p:grpSpPr bwMode="auto">
            <a:xfrm>
              <a:off x="646113" y="3101975"/>
              <a:ext cx="215900" cy="222250"/>
              <a:chOff x="0" y="0"/>
              <a:chExt cx="232" cy="236"/>
            </a:xfrm>
          </p:grpSpPr>
          <p:sp>
            <p:nvSpPr>
              <p:cNvPr id="29722" name="Freeform 26"/>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3" name="Freeform 27"/>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9" name="TextBox 47"/>
            <p:cNvSpPr txBox="1"/>
            <p:nvPr/>
          </p:nvSpPr>
          <p:spPr>
            <a:xfrm>
              <a:off x="1025606" y="3003004"/>
              <a:ext cx="1746194" cy="400110"/>
            </a:xfrm>
            <a:prstGeom prst="rect">
              <a:avLst/>
            </a:prstGeom>
            <a:noFill/>
          </p:spPr>
          <p:txBody>
            <a:bodyPr wrap="square" rtlCol="0">
              <a:spAutoFit/>
            </a:bodyPr>
            <a:lstStyle/>
            <a:p>
              <a:r>
                <a:rPr lang="zh-CN" altLang="en-US" sz="2000" dirty="0" smtClean="0">
                  <a:solidFill>
                    <a:schemeClr val="bg1">
                      <a:lumMod val="50000"/>
                    </a:schemeClr>
                  </a:solidFill>
                  <a:latin typeface="微软雅黑" pitchFamily="34" charset="-122"/>
                  <a:ea typeface="微软雅黑" pitchFamily="34" charset="-122"/>
                </a:rPr>
                <a:t>时间没安排好</a:t>
              </a:r>
              <a:endParaRPr lang="zh-CN" altLang="en-US" sz="2000" dirty="0">
                <a:solidFill>
                  <a:schemeClr val="bg1">
                    <a:lumMod val="50000"/>
                  </a:schemeClr>
                </a:solidFill>
                <a:latin typeface="微软雅黑" pitchFamily="34" charset="-122"/>
                <a:ea typeface="微软雅黑" pitchFamily="34" charset="-122"/>
              </a:endParaRPr>
            </a:p>
          </p:txBody>
        </p:sp>
      </p:grpSp>
      <p:grpSp>
        <p:nvGrpSpPr>
          <p:cNvPr id="5" name="组合 4"/>
          <p:cNvGrpSpPr/>
          <p:nvPr/>
        </p:nvGrpSpPr>
        <p:grpSpPr>
          <a:xfrm>
            <a:off x="531813" y="3668713"/>
            <a:ext cx="2456011" cy="444500"/>
            <a:chOff x="531813" y="3668713"/>
            <a:chExt cx="2456011" cy="444500"/>
          </a:xfrm>
        </p:grpSpPr>
        <p:sp>
          <p:nvSpPr>
            <p:cNvPr id="29730" name="Oval 34"/>
            <p:cNvSpPr>
              <a:spLocks noChangeArrowheads="1"/>
            </p:cNvSpPr>
            <p:nvPr/>
          </p:nvSpPr>
          <p:spPr bwMode="auto">
            <a:xfrm>
              <a:off x="531813" y="3668713"/>
              <a:ext cx="444500" cy="444500"/>
            </a:xfrm>
            <a:prstGeom prst="ellipse">
              <a:avLst/>
            </a:prstGeom>
            <a:solidFill>
              <a:schemeClr val="tx1">
                <a:lumMod val="75000"/>
                <a:lumOff val="25000"/>
              </a:schemeClr>
            </a:solidFill>
            <a:ln>
              <a:noFill/>
            </a:ln>
          </p:spPr>
          <p:txBody>
            <a:bodyPr/>
            <a:lstStyle/>
            <a:p>
              <a:endParaRPr lang="zh-CN" altLang="en-US"/>
            </a:p>
          </p:txBody>
        </p:sp>
        <p:grpSp>
          <p:nvGrpSpPr>
            <p:cNvPr id="29718" name="Group 22"/>
            <p:cNvGrpSpPr/>
            <p:nvPr/>
          </p:nvGrpSpPr>
          <p:grpSpPr bwMode="auto">
            <a:xfrm>
              <a:off x="642938" y="3783013"/>
              <a:ext cx="219075" cy="222250"/>
              <a:chOff x="0" y="0"/>
              <a:chExt cx="233" cy="236"/>
            </a:xfrm>
          </p:grpSpPr>
          <p:sp>
            <p:nvSpPr>
              <p:cNvPr id="29719" name="Freeform 23"/>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20" name="Freeform 24"/>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1" name="TextBox 47"/>
            <p:cNvSpPr txBox="1"/>
            <p:nvPr/>
          </p:nvSpPr>
          <p:spPr>
            <a:xfrm>
              <a:off x="1025606" y="3683014"/>
              <a:ext cx="1962218" cy="400110"/>
            </a:xfrm>
            <a:prstGeom prst="rect">
              <a:avLst/>
            </a:prstGeom>
            <a:noFill/>
          </p:spPr>
          <p:txBody>
            <a:bodyPr wrap="square" rtlCol="0">
              <a:spAutoFit/>
            </a:bodyPr>
            <a:lstStyle/>
            <a:p>
              <a:r>
                <a:rPr lang="zh-CN" altLang="en-US" sz="2000" dirty="0" smtClean="0">
                  <a:solidFill>
                    <a:schemeClr val="bg1">
                      <a:lumMod val="50000"/>
                    </a:schemeClr>
                  </a:solidFill>
                  <a:latin typeface="微软雅黑" pitchFamily="34" charset="-122"/>
                  <a:ea typeface="微软雅黑" pitchFamily="34" charset="-122"/>
                </a:rPr>
                <a:t>没有什么创新</a:t>
              </a:r>
              <a:endParaRPr lang="zh-CN" altLang="en-US" sz="2000" dirty="0">
                <a:solidFill>
                  <a:schemeClr val="bg1">
                    <a:lumMod val="50000"/>
                  </a:schemeClr>
                </a:solidFill>
                <a:latin typeface="微软雅黑" pitchFamily="34" charset="-122"/>
                <a:ea typeface="微软雅黑" pitchFamily="34" charset="-122"/>
              </a:endParaRPr>
            </a:p>
          </p:txBody>
        </p:sp>
      </p:grpSp>
      <p:grpSp>
        <p:nvGrpSpPr>
          <p:cNvPr id="6" name="组合 5"/>
          <p:cNvGrpSpPr/>
          <p:nvPr/>
        </p:nvGrpSpPr>
        <p:grpSpPr>
          <a:xfrm>
            <a:off x="5684838" y="2051050"/>
            <a:ext cx="3459162" cy="1668463"/>
            <a:chOff x="5684838" y="2051050"/>
            <a:chExt cx="3459162" cy="1668463"/>
          </a:xfrm>
        </p:grpSpPr>
        <p:sp>
          <p:nvSpPr>
            <p:cNvPr id="29705" name="Rectangle 9"/>
            <p:cNvSpPr>
              <a:spLocks noChangeArrowheads="1"/>
            </p:cNvSpPr>
            <p:nvPr/>
          </p:nvSpPr>
          <p:spPr bwMode="auto">
            <a:xfrm>
              <a:off x="5684838" y="2051050"/>
              <a:ext cx="3459162" cy="1668463"/>
            </a:xfrm>
            <a:prstGeom prst="rect">
              <a:avLst/>
            </a:prstGeom>
            <a:solidFill>
              <a:schemeClr val="accent1"/>
            </a:solidFill>
            <a:ln>
              <a:noFill/>
            </a:ln>
            <a:effectLst/>
          </p:spPr>
          <p:txBody>
            <a:bodyPr wrap="none" anchor="ctr"/>
            <a:lstStyle/>
            <a:p>
              <a:endParaRPr lang="zh-CN" altLang="en-US"/>
            </a:p>
          </p:txBody>
        </p:sp>
        <p:sp>
          <p:nvSpPr>
            <p:cNvPr id="42" name="Rectangle 167"/>
            <p:cNvSpPr>
              <a:spLocks noChangeArrowheads="1"/>
            </p:cNvSpPr>
            <p:nvPr/>
          </p:nvSpPr>
          <p:spPr bwMode="auto">
            <a:xfrm>
              <a:off x="6682693" y="2072075"/>
              <a:ext cx="2200148"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zh-CN" sz="1000" dirty="0" smtClean="0">
                  <a:solidFill>
                    <a:schemeClr val="bg1"/>
                  </a:solidFill>
                  <a:latin typeface="微软雅黑" pitchFamily="34" charset="-122"/>
                  <a:ea typeface="微软雅黑" pitchFamily="34" charset="-122"/>
                </a:rPr>
                <a:t>第一次写出</a:t>
              </a:r>
              <a:r>
                <a:rPr lang="zh-CN" altLang="zh-CN" sz="1000" dirty="0">
                  <a:solidFill>
                    <a:schemeClr val="bg1"/>
                  </a:solidFill>
                  <a:latin typeface="微软雅黑" pitchFamily="34" charset="-122"/>
                  <a:ea typeface="微软雅黑" pitchFamily="34" charset="-122"/>
                </a:rPr>
                <a:t>一个相对较完整的系统</a:t>
              </a:r>
              <a:r>
                <a:rPr lang="zh-CN" altLang="zh-CN" sz="1000" dirty="0" smtClean="0">
                  <a:solidFill>
                    <a:schemeClr val="bg1"/>
                  </a:solidFill>
                  <a:latin typeface="微软雅黑" pitchFamily="34" charset="-122"/>
                  <a:ea typeface="微软雅黑" pitchFamily="34" charset="-122"/>
                </a:rPr>
                <a:t>，还是</a:t>
              </a:r>
              <a:r>
                <a:rPr lang="zh-CN" altLang="zh-CN" sz="1000" dirty="0">
                  <a:solidFill>
                    <a:schemeClr val="bg1"/>
                  </a:solidFill>
                  <a:latin typeface="微软雅黑" pitchFamily="34" charset="-122"/>
                  <a:ea typeface="微软雅黑" pitchFamily="34" charset="-122"/>
                </a:rPr>
                <a:t>挺高兴。虽说写这么一个图书管理系统，确实是有点累，在写之前经验也不足，到后期修改时，一堆的</a:t>
              </a:r>
              <a:r>
                <a:rPr lang="en-US" altLang="zh-CN" sz="1000" dirty="0">
                  <a:solidFill>
                    <a:schemeClr val="bg1"/>
                  </a:solidFill>
                  <a:latin typeface="微软雅黑" pitchFamily="34" charset="-122"/>
                  <a:ea typeface="微软雅黑" pitchFamily="34" charset="-122"/>
                </a:rPr>
                <a:t>bug</a:t>
              </a:r>
              <a:r>
                <a:rPr lang="zh-CN" altLang="zh-CN" sz="1000" dirty="0">
                  <a:solidFill>
                    <a:schemeClr val="bg1"/>
                  </a:solidFill>
                  <a:latin typeface="微软雅黑" pitchFamily="34" charset="-122"/>
                  <a:ea typeface="微软雅黑" pitchFamily="34" charset="-122"/>
                </a:rPr>
                <a:t>，此时没有什么表情包能表达出我当时的无奈。不过，最后我还能写出来，还是感觉不错的。但这个还有许多需要改善的地方。</a:t>
              </a:r>
            </a:p>
          </p:txBody>
        </p:sp>
      </p:grpSp>
      <p:sp>
        <p:nvSpPr>
          <p:cNvPr id="45" name="TextBox 47"/>
          <p:cNvSpPr txBox="1"/>
          <p:nvPr/>
        </p:nvSpPr>
        <p:spPr>
          <a:xfrm>
            <a:off x="3458817" y="358586"/>
            <a:ext cx="2226366" cy="369332"/>
          </a:xfrm>
          <a:prstGeom prst="rect">
            <a:avLst/>
          </a:prstGeom>
          <a:noFill/>
        </p:spPr>
        <p:txBody>
          <a:bodyPr wrap="square" rtlCol="0">
            <a:spAutoFit/>
          </a:bodyPr>
          <a:lstStyle/>
          <a:p>
            <a:pPr algn="ctr"/>
            <a:r>
              <a:rPr lang="zh-CN" altLang="en-US" b="1" dirty="0" smtClean="0">
                <a:solidFill>
                  <a:schemeClr val="accent1"/>
                </a:solidFill>
                <a:latin typeface="微软雅黑" pitchFamily="34" charset="-122"/>
                <a:ea typeface="微软雅黑" pitchFamily="34" charset="-122"/>
              </a:rPr>
              <a:t>总结与体会</a:t>
            </a:r>
            <a:endParaRPr lang="zh-CN" altLang="en-US" b="1" dirty="0">
              <a:solidFill>
                <a:schemeClr val="accent1"/>
              </a:solidFill>
              <a:latin typeface="微软雅黑" pitchFamily="34" charset="-122"/>
              <a:ea typeface="微软雅黑" pitchFamily="34" charset="-122"/>
            </a:endParaRPr>
          </a:p>
        </p:txBody>
      </p:sp>
      <p:grpSp>
        <p:nvGrpSpPr>
          <p:cNvPr id="29706" name="Group 10"/>
          <p:cNvGrpSpPr/>
          <p:nvPr/>
        </p:nvGrpSpPr>
        <p:grpSpPr bwMode="auto">
          <a:xfrm>
            <a:off x="3086888" y="1922463"/>
            <a:ext cx="3675063" cy="2474912"/>
            <a:chOff x="0" y="0"/>
            <a:chExt cx="2724" cy="1835"/>
          </a:xfrm>
        </p:grpSpPr>
        <p:sp>
          <p:nvSpPr>
            <p:cNvPr id="29707"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08" name="Group 12"/>
            <p:cNvGrpSpPr/>
            <p:nvPr/>
          </p:nvGrpSpPr>
          <p:grpSpPr bwMode="auto">
            <a:xfrm>
              <a:off x="240" y="0"/>
              <a:ext cx="2246" cy="1810"/>
              <a:chOff x="0" y="0"/>
              <a:chExt cx="2556" cy="1958"/>
            </a:xfrm>
          </p:grpSpPr>
          <p:pic>
            <p:nvPicPr>
              <p:cNvPr id="29709" name="Picture 13" descr="apple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Rectangle 14" descr="Money"/>
              <p:cNvSpPr>
                <a:spLocks noChangeArrowheads="1"/>
              </p:cNvSpPr>
              <p:nvPr/>
            </p:nvSpPr>
            <p:spPr bwMode="auto">
              <a:xfrm>
                <a:off x="99" y="100"/>
                <a:ext cx="2358" cy="1336"/>
              </a:xfrm>
              <a:prstGeom prst="rect">
                <a:avLst/>
              </a:prstGeom>
              <a:blipFill dpi="0" rotWithShape="1">
                <a:blip r:embed="rId4"/>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706"/>
                                        </p:tgtEl>
                                        <p:attrNameLst>
                                          <p:attrName>style.visibility</p:attrName>
                                        </p:attrNameLst>
                                      </p:cBhvr>
                                      <p:to>
                                        <p:strVal val="visible"/>
                                      </p:to>
                                    </p:set>
                                    <p:animEffect transition="in" filter="wipe(down)">
                                      <p:cBhvr>
                                        <p:cTn id="7" dur="750"/>
                                        <p:tgtEl>
                                          <p:spTgt spid="29706"/>
                                        </p:tgtEl>
                                      </p:cBhvr>
                                    </p:animEffect>
                                  </p:childTnLst>
                                </p:cTn>
                              </p:par>
                            </p:childTnLst>
                          </p:cTn>
                        </p:par>
                        <p:par>
                          <p:cTn id="8" fill="hold">
                            <p:stCondLst>
                              <p:cond delay="75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1750"/>
                            </p:stCondLst>
                            <p:childTnLst>
                              <p:par>
                                <p:cTn id="19" presetID="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par>
                          <p:cTn id="28" fill="hold">
                            <p:stCondLst>
                              <p:cond delay="2750"/>
                            </p:stCondLst>
                            <p:childTnLst>
                              <p:par>
                                <p:cTn id="29" presetID="22" presetClass="entr" presetSubtype="2"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TextBox 143"/>
          <p:cNvSpPr txBox="1"/>
          <p:nvPr/>
        </p:nvSpPr>
        <p:spPr>
          <a:xfrm>
            <a:off x="3112566" y="1706590"/>
            <a:ext cx="5400600" cy="646331"/>
          </a:xfrm>
          <a:prstGeom prst="rect">
            <a:avLst/>
          </a:prstGeom>
          <a:noFill/>
        </p:spPr>
        <p:txBody>
          <a:bodyPr wrap="square" rtlCol="0">
            <a:spAutoFit/>
          </a:bodyPr>
          <a:lstStyle/>
          <a:p>
            <a:r>
              <a:rPr lang="zh-CN" altLang="en-US" sz="3600" dirty="0">
                <a:ln w="6350">
                  <a:noFill/>
                </a:ln>
                <a:solidFill>
                  <a:schemeClr val="tx1">
                    <a:lumMod val="75000"/>
                    <a:lumOff val="25000"/>
                  </a:schemeClr>
                </a:solidFill>
                <a:latin typeface="Impact" pitchFamily="34" charset="0"/>
                <a:ea typeface="微软雅黑" pitchFamily="34" charset="-122"/>
              </a:rPr>
              <a:t>敬请</a:t>
            </a:r>
            <a:r>
              <a:rPr lang="zh-CN" altLang="en-US" sz="3600" dirty="0" smtClean="0">
                <a:ln w="6350">
                  <a:noFill/>
                </a:ln>
                <a:solidFill>
                  <a:schemeClr val="tx1">
                    <a:lumMod val="75000"/>
                    <a:lumOff val="25000"/>
                  </a:schemeClr>
                </a:solidFill>
                <a:latin typeface="Impact" pitchFamily="34" charset="0"/>
                <a:ea typeface="微软雅黑" pitchFamily="34" charset="-122"/>
              </a:rPr>
              <a:t>各位批评</a:t>
            </a:r>
            <a:r>
              <a:rPr lang="zh-CN" altLang="en-US" sz="3600" dirty="0">
                <a:ln w="6350">
                  <a:noFill/>
                </a:ln>
                <a:solidFill>
                  <a:schemeClr val="tx1">
                    <a:lumMod val="75000"/>
                    <a:lumOff val="25000"/>
                  </a:schemeClr>
                </a:solidFill>
                <a:latin typeface="Impact" pitchFamily="34" charset="0"/>
                <a:ea typeface="微软雅黑" pitchFamily="34" charset="-122"/>
              </a:rPr>
              <a:t>指正</a:t>
            </a:r>
          </a:p>
        </p:txBody>
      </p:sp>
      <p:grpSp>
        <p:nvGrpSpPr>
          <p:cNvPr id="665" name="组合 664"/>
          <p:cNvGrpSpPr/>
          <p:nvPr/>
        </p:nvGrpSpPr>
        <p:grpSpPr>
          <a:xfrm>
            <a:off x="3275856" y="2981088"/>
            <a:ext cx="3232393" cy="276999"/>
            <a:chOff x="3275856" y="2981088"/>
            <a:chExt cx="3232393" cy="276999"/>
          </a:xfrm>
        </p:grpSpPr>
        <p:grpSp>
          <p:nvGrpSpPr>
            <p:cNvPr id="666" name="组合 665"/>
            <p:cNvGrpSpPr/>
            <p:nvPr/>
          </p:nvGrpSpPr>
          <p:grpSpPr>
            <a:xfrm>
              <a:off x="3275856" y="3009913"/>
              <a:ext cx="219347" cy="219347"/>
              <a:chOff x="801291" y="3535885"/>
              <a:chExt cx="219347" cy="219347"/>
            </a:xfrm>
          </p:grpSpPr>
          <p:sp>
            <p:nvSpPr>
              <p:cNvPr id="674" name="Oval 10"/>
              <p:cNvSpPr>
                <a:spLocks noChangeArrowheads="1"/>
              </p:cNvSpPr>
              <p:nvPr/>
            </p:nvSpPr>
            <p:spPr bwMode="auto">
              <a:xfrm>
                <a:off x="801291" y="3535885"/>
                <a:ext cx="219347" cy="21934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675" name="组合 674"/>
              <p:cNvGrpSpPr/>
              <p:nvPr/>
            </p:nvGrpSpPr>
            <p:grpSpPr>
              <a:xfrm>
                <a:off x="860980" y="3583766"/>
                <a:ext cx="100336" cy="114060"/>
                <a:chOff x="860980" y="3583766"/>
                <a:chExt cx="100336" cy="114060"/>
              </a:xfrm>
            </p:grpSpPr>
            <p:sp>
              <p:nvSpPr>
                <p:cNvPr id="676"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677"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grpSp>
          <p:nvGrpSpPr>
            <p:cNvPr id="667" name="Group 14"/>
            <p:cNvGrpSpPr/>
            <p:nvPr/>
          </p:nvGrpSpPr>
          <p:grpSpPr bwMode="auto">
            <a:xfrm>
              <a:off x="5020668" y="3009913"/>
              <a:ext cx="219347" cy="219347"/>
              <a:chOff x="4248" y="3024"/>
              <a:chExt cx="600" cy="599"/>
            </a:xfrm>
          </p:grpSpPr>
          <p:sp>
            <p:nvSpPr>
              <p:cNvPr id="670" name="Oval 15"/>
              <p:cNvSpPr>
                <a:spLocks noChangeArrowheads="1"/>
              </p:cNvSpPr>
              <p:nvPr/>
            </p:nvSpPr>
            <p:spPr bwMode="auto">
              <a:xfrm>
                <a:off x="4248" y="3024"/>
                <a:ext cx="600" cy="59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671" name="Group 16"/>
              <p:cNvGrpSpPr/>
              <p:nvPr/>
            </p:nvGrpSpPr>
            <p:grpSpPr bwMode="auto">
              <a:xfrm>
                <a:off x="4441" y="3144"/>
                <a:ext cx="215" cy="345"/>
                <a:chOff x="4441" y="3144"/>
                <a:chExt cx="215" cy="345"/>
              </a:xfrm>
            </p:grpSpPr>
            <p:sp>
              <p:nvSpPr>
                <p:cNvPr id="67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67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668" name="Text Box 19"/>
            <p:cNvSpPr txBox="1">
              <a:spLocks noChangeArrowheads="1"/>
            </p:cNvSpPr>
            <p:nvPr/>
          </p:nvSpPr>
          <p:spPr bwMode="auto">
            <a:xfrm>
              <a:off x="3485678" y="2981088"/>
              <a:ext cx="15696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dirty="0">
                  <a:solidFill>
                    <a:schemeClr val="tx1">
                      <a:lumMod val="50000"/>
                      <a:lumOff val="50000"/>
                    </a:schemeClr>
                  </a:solidFill>
                  <a:latin typeface="微软雅黑" pitchFamily="34" charset="-122"/>
                  <a:ea typeface="微软雅黑" pitchFamily="34" charset="-122"/>
                </a:rPr>
                <a:t>指导老师</a:t>
              </a:r>
              <a:r>
                <a:rPr lang="zh-CN" altLang="en-US" sz="1200" dirty="0" smtClean="0">
                  <a:solidFill>
                    <a:schemeClr val="tx1">
                      <a:lumMod val="50000"/>
                      <a:lumOff val="50000"/>
                    </a:schemeClr>
                  </a:solidFill>
                  <a:latin typeface="微软雅黑" pitchFamily="34" charset="-122"/>
                  <a:ea typeface="微软雅黑" pitchFamily="34" charset="-122"/>
                </a:rPr>
                <a:t>：无师自通</a:t>
              </a:r>
              <a:endParaRPr lang="en-US" altLang="zh-CN" sz="1200" dirty="0">
                <a:solidFill>
                  <a:schemeClr val="tx1">
                    <a:lumMod val="50000"/>
                    <a:lumOff val="50000"/>
                  </a:schemeClr>
                </a:solidFill>
                <a:latin typeface="微软雅黑" pitchFamily="34" charset="-122"/>
                <a:ea typeface="微软雅黑" pitchFamily="34" charset="-122"/>
              </a:endParaRPr>
            </a:p>
          </p:txBody>
        </p:sp>
        <p:sp>
          <p:nvSpPr>
            <p:cNvPr id="669" name="Text Box 20"/>
            <p:cNvSpPr txBox="1">
              <a:spLocks noChangeArrowheads="1"/>
            </p:cNvSpPr>
            <p:nvPr/>
          </p:nvSpPr>
          <p:spPr bwMode="auto">
            <a:xfrm>
              <a:off x="5246365" y="2981088"/>
              <a:ext cx="12618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dirty="0">
                  <a:solidFill>
                    <a:schemeClr val="tx1">
                      <a:lumMod val="50000"/>
                      <a:lumOff val="50000"/>
                    </a:schemeClr>
                  </a:solidFill>
                  <a:latin typeface="微软雅黑" pitchFamily="34" charset="-122"/>
                  <a:ea typeface="微软雅黑" pitchFamily="34" charset="-122"/>
                </a:rPr>
                <a:t>答辩人</a:t>
              </a:r>
              <a:r>
                <a:rPr lang="zh-CN" altLang="en-US" sz="1200" dirty="0" smtClean="0">
                  <a:solidFill>
                    <a:schemeClr val="tx1">
                      <a:lumMod val="50000"/>
                      <a:lumOff val="50000"/>
                    </a:schemeClr>
                  </a:solidFill>
                  <a:latin typeface="微软雅黑" pitchFamily="34" charset="-122"/>
                  <a:ea typeface="微软雅黑" pitchFamily="34" charset="-122"/>
                </a:rPr>
                <a:t>：陈澎炜</a:t>
              </a:r>
              <a:endParaRPr lang="en-US" altLang="zh-CN" sz="1200" dirty="0">
                <a:solidFill>
                  <a:schemeClr val="tx1">
                    <a:lumMod val="50000"/>
                    <a:lumOff val="50000"/>
                  </a:schemeClr>
                </a:solidFill>
                <a:latin typeface="微软雅黑" pitchFamily="34" charset="-122"/>
                <a:ea typeface="微软雅黑" pitchFamily="34" charset="-122"/>
              </a:endParaRPr>
            </a:p>
          </p:txBody>
        </p:sp>
      </p:grpSp>
      <p:sp>
        <p:nvSpPr>
          <p:cNvPr id="678" name="矩形 677"/>
          <p:cNvSpPr/>
          <p:nvPr/>
        </p:nvSpPr>
        <p:spPr>
          <a:xfrm>
            <a:off x="3124091" y="2339681"/>
            <a:ext cx="4688269" cy="307777"/>
          </a:xfrm>
          <a:prstGeom prst="rect">
            <a:avLst/>
          </a:prstGeom>
        </p:spPr>
        <p:txBody>
          <a:bodyPr wrap="square">
            <a:spAutoFit/>
          </a:bodyPr>
          <a:lstStyle/>
          <a:p>
            <a:pPr algn="dist"/>
            <a:r>
              <a:rPr lang="en-US" altLang="zh-CN" sz="1400" spc="-150" dirty="0">
                <a:solidFill>
                  <a:schemeClr val="tx1">
                    <a:lumMod val="50000"/>
                    <a:lumOff val="50000"/>
                  </a:schemeClr>
                </a:solidFill>
              </a:rPr>
              <a:t>THANK YOU FOR WATCHING</a:t>
            </a:r>
          </a:p>
        </p:txBody>
      </p:sp>
      <p:grpSp>
        <p:nvGrpSpPr>
          <p:cNvPr id="679" name="组合 678"/>
          <p:cNvGrpSpPr/>
          <p:nvPr/>
        </p:nvGrpSpPr>
        <p:grpSpPr>
          <a:xfrm>
            <a:off x="827584" y="984393"/>
            <a:ext cx="2184453" cy="2651256"/>
            <a:chOff x="827584" y="984393"/>
            <a:chExt cx="2184453" cy="2651256"/>
          </a:xfrm>
        </p:grpSpPr>
        <p:grpSp>
          <p:nvGrpSpPr>
            <p:cNvPr id="680" name="组合 679"/>
            <p:cNvGrpSpPr/>
            <p:nvPr/>
          </p:nvGrpSpPr>
          <p:grpSpPr>
            <a:xfrm>
              <a:off x="1339705" y="1646074"/>
              <a:ext cx="1241785" cy="1989575"/>
              <a:chOff x="996950" y="2262188"/>
              <a:chExt cx="434975" cy="696913"/>
            </a:xfrm>
          </p:grpSpPr>
          <p:sp>
            <p:nvSpPr>
              <p:cNvPr id="1119"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 name="Freeform 29"/>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 name="Freeform 30"/>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 name="Freeform 32"/>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 name="Freeform 33"/>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 name="Freeform 34"/>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 name="Freeform 35"/>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 name="Freeform 36"/>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 name="Freeform 37"/>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 name="Freeform 38"/>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 name="Freeform 39"/>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 name="Freeform 40"/>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 name="Freeform 41"/>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 name="Freeform 42"/>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 name="Freeform 43"/>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 name="Freeform 44"/>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 name="Freeform 46"/>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 name="Freeform 47"/>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 name="Freeform 48"/>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 name="Freeform 49"/>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 name="Freeform 50"/>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 name="Freeform 51"/>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 name="Freeform 52"/>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 name="Freeform 53"/>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 name="Freeform 54"/>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 name="Freeform 55"/>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 name="Freeform 56"/>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 name="Freeform 63"/>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 name="Freeform 64"/>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 name="Freeform 65"/>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 name="Freeform 66"/>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81" name="组合 680"/>
            <p:cNvGrpSpPr/>
            <p:nvPr/>
          </p:nvGrpSpPr>
          <p:grpSpPr>
            <a:xfrm>
              <a:off x="827584" y="984393"/>
              <a:ext cx="2184453" cy="2184453"/>
              <a:chOff x="817563" y="2030413"/>
              <a:chExt cx="765175" cy="765175"/>
            </a:xfrm>
            <a:solidFill>
              <a:schemeClr val="bg1">
                <a:lumMod val="75000"/>
              </a:schemeClr>
            </a:solidFill>
          </p:grpSpPr>
          <p:grpSp>
            <p:nvGrpSpPr>
              <p:cNvPr id="682" name="组合 681"/>
              <p:cNvGrpSpPr/>
              <p:nvPr/>
            </p:nvGrpSpPr>
            <p:grpSpPr>
              <a:xfrm>
                <a:off x="1050925" y="2039938"/>
                <a:ext cx="495300" cy="269876"/>
                <a:chOff x="1050925" y="2039938"/>
                <a:chExt cx="495300" cy="269876"/>
              </a:xfrm>
              <a:grpFill/>
            </p:grpSpPr>
            <p:sp>
              <p:nvSpPr>
                <p:cNvPr id="1081"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 name="Freeform 69"/>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 name="Freeform 70"/>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 name="Freeform 71"/>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 name="Freeform 72"/>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 name="Freeform 73"/>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 name="Freeform 74"/>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 name="Freeform 75"/>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 name="Freeform 76"/>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 name="Freeform 77"/>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 name="Freeform 78"/>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 name="Freeform 79"/>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 name="Freeform 80"/>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 name="Freeform 81"/>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 name="Freeform 95"/>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 name="Freeform 96"/>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 name="Freeform 99"/>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 name="Freeform 167"/>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 name="Freeform 168"/>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 name="Freeform 169"/>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 name="Freeform 170"/>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 name="Freeform 171"/>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 name="Freeform 172"/>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 name="Freeform 173"/>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 name="Freeform 174"/>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 name="Freeform 175"/>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 name="Freeform 185"/>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 name="Freeform 186"/>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 name="Freeform 187"/>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 name="Freeform 188"/>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 name="Freeform 189"/>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 name="Freeform 190"/>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 name="Freeform 191"/>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 name="Freeform 192"/>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6" name="Freeform 197"/>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7" name="Freeform 198"/>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 name="Freeform 199"/>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83" name="组合 682"/>
              <p:cNvGrpSpPr/>
              <p:nvPr/>
            </p:nvGrpSpPr>
            <p:grpSpPr>
              <a:xfrm>
                <a:off x="1341438" y="2374901"/>
                <a:ext cx="174625" cy="404812"/>
                <a:chOff x="1341438" y="2374901"/>
                <a:chExt cx="174625" cy="404812"/>
              </a:xfrm>
              <a:grpFill/>
            </p:grpSpPr>
            <p:sp>
              <p:nvSpPr>
                <p:cNvPr id="1008" name="Freeform 92"/>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9" name="Freeform 93"/>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0" name="Freeform 94"/>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 name="Freeform 101"/>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2" name="Freeform 102"/>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3" name="Freeform 103"/>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4" name="Freeform 104"/>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5" name="Freeform 105"/>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6" name="Freeform 106"/>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7" name="Freeform 107"/>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8" name="Freeform 108"/>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9" name="Freeform 109"/>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0" name="Freeform 110"/>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1" name="Freeform 111"/>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2" name="Freeform 112"/>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3" name="Freeform 113"/>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4" name="Freeform 114"/>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 name="Freeform 115"/>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 name="Freeform 116"/>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Freeform 117"/>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Freeform 118"/>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Freeform 119"/>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Freeform 120"/>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1" name="Freeform 121"/>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2" name="Freeform 122"/>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3" name="Freeform 123"/>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4" name="Freeform 124"/>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5" name="Freeform 125"/>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6" name="Freeform 126"/>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7" name="Freeform 127"/>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8" name="Freeform 128"/>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9" name="Freeform 129"/>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0" name="Freeform 130"/>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1" name="Freeform 131"/>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2" name="Freeform 132"/>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3" name="Freeform 133"/>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4" name="Freeform 134"/>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5" name="Freeform 135"/>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6" name="Freeform 136"/>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7" name="Freeform 137"/>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8" name="Freeform 138"/>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9" name="Freeform 139"/>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0" name="Freeform 140"/>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1" name="Freeform 141"/>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2" name="Freeform 142"/>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3" name="Freeform 143"/>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 name="Freeform 144"/>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 name="Freeform 145"/>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 name="Freeform 146"/>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 name="Freeform 147"/>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 name="Freeform 148"/>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 name="Freeform 149"/>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 name="Freeform 150"/>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 name="Freeform 456"/>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 name="Freeform 458"/>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 name="Freeform 459"/>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 name="Freeform 461"/>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 name="Freeform 462"/>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 name="Freeform 463"/>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 name="Freeform 464"/>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 name="Freeform 465"/>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 name="Freeform 466"/>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 name="Freeform 467"/>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 name="Freeform 468"/>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4" name="Freeform 469"/>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 name="Freeform 470"/>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 name="Freeform 471"/>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 name="Freeform 472"/>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 name="Freeform 473"/>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0" name="Freeform 475"/>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84" name="组合 683"/>
              <p:cNvGrpSpPr/>
              <p:nvPr/>
            </p:nvGrpSpPr>
            <p:grpSpPr>
              <a:xfrm>
                <a:off x="817563" y="2030413"/>
                <a:ext cx="765175" cy="765175"/>
                <a:chOff x="817563" y="2030413"/>
                <a:chExt cx="765175" cy="765175"/>
              </a:xfrm>
              <a:grpFill/>
            </p:grpSpPr>
            <p:grpSp>
              <p:nvGrpSpPr>
                <p:cNvPr id="685" name="Group 407"/>
                <p:cNvGrpSpPr/>
                <p:nvPr/>
              </p:nvGrpSpPr>
              <p:grpSpPr bwMode="auto">
                <a:xfrm>
                  <a:off x="817563" y="2030413"/>
                  <a:ext cx="765175" cy="763588"/>
                  <a:chOff x="515" y="1279"/>
                  <a:chExt cx="482" cy="481"/>
                </a:xfrm>
                <a:grpFill/>
              </p:grpSpPr>
              <p:sp>
                <p:nvSpPr>
                  <p:cNvPr id="808" name="Freeform 207"/>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9" name="Freeform 208"/>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0" name="Freeform 209"/>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1" name="Freeform 210"/>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2" name="Freeform 211"/>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3" name="Freeform 212"/>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4" name="Freeform 213"/>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5" name="Freeform 214"/>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6" name="Freeform 215"/>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7" name="Freeform 216"/>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8" name="Freeform 217"/>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9" name="Freeform 218"/>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0" name="Freeform 219"/>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1" name="Freeform 220"/>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2" name="Freeform 221"/>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3" name="Freeform 222"/>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4" name="Freeform 223"/>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5" name="Freeform 224"/>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6" name="Freeform 225"/>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7" name="Freeform 226"/>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8" name="Freeform 227"/>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9" name="Freeform 228"/>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0" name="Freeform 229"/>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1" name="Freeform 230"/>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2" name="Freeform 231"/>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3" name="Freeform 232"/>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4" name="Freeform 233"/>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5" name="Freeform 234"/>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6" name="Freeform 235"/>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7" name="Freeform 236"/>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8" name="Freeform 237"/>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9" name="Freeform 238"/>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0" name="Freeform 239"/>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1" name="Freeform 240"/>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2" name="Freeform 241"/>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3" name="Freeform 242"/>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4" name="Freeform 243"/>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5" name="Freeform 244"/>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6" name="Freeform 245"/>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7" name="Freeform 246"/>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8" name="Freeform 247"/>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9" name="Freeform 248"/>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0" name="Freeform 249"/>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1" name="Freeform 250"/>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2" name="Freeform 251"/>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3" name="Freeform 252"/>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4" name="Freeform 253"/>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5" name="Freeform 254"/>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6" name="Freeform 255"/>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7" name="Freeform 256"/>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8" name="Freeform 257"/>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9" name="Freeform 258"/>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0" name="Freeform 259"/>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1" name="Freeform 260"/>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2" name="Freeform 261"/>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3" name="Freeform 262"/>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4" name="Freeform 263"/>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5" name="Freeform 264"/>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6" name="Freeform 265"/>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7" name="Freeform 266"/>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8" name="Freeform 267"/>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9" name="Freeform 268"/>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0" name="Freeform 269"/>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1" name="Freeform 270"/>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2" name="Freeform 271"/>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3" name="Freeform 272"/>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4" name="Freeform 273"/>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5" name="Freeform 274"/>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6" name="Freeform 275"/>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7" name="Freeform 276"/>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8" name="Freeform 277"/>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9" name="Freeform 278"/>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0" name="Freeform 279"/>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1" name="Freeform 280"/>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2" name="Freeform 281"/>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3" name="Freeform 282"/>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4" name="Freeform 283"/>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5" name="Freeform 284"/>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6" name="Freeform 285"/>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7" name="Freeform 286"/>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8" name="Freeform 287"/>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9" name="Freeform 288"/>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0" name="Freeform 289"/>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1" name="Freeform 290"/>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2" name="Freeform 291"/>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3" name="Freeform 292"/>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4" name="Freeform 293"/>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5" name="Freeform 294"/>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6" name="Freeform 295"/>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7" name="Freeform 296"/>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8" name="Freeform 297"/>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9" name="Freeform 298"/>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0" name="Freeform 299"/>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1" name="Freeform 300"/>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2" name="Freeform 301"/>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3" name="Freeform 302"/>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4" name="Freeform 303"/>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5" name="Freeform 304"/>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6" name="Freeform 305"/>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7" name="Freeform 306"/>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8" name="Freeform 307"/>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9" name="Freeform 308"/>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0" name="Freeform 309"/>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1" name="Freeform 310"/>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2" name="Freeform 311"/>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3" name="Freeform 312"/>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4" name="Freeform 313"/>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5" name="Freeform 314"/>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6" name="Freeform 315"/>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7" name="Freeform 316"/>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8" name="Freeform 317"/>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9" name="Freeform 318"/>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0" name="Freeform 319"/>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1" name="Freeform 320"/>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 name="Freeform 321"/>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3" name="Freeform 322"/>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4" name="Freeform 323"/>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 name="Freeform 324"/>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 name="Freeform 325"/>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 name="Freeform 326"/>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 name="Freeform 327"/>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 name="Freeform 328"/>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 name="Freeform 329"/>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1" name="Freeform 330"/>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2" name="Freeform 331"/>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3" name="Freeform 332"/>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4" name="Freeform 333"/>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5" name="Freeform 334"/>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6" name="Freeform 335"/>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7" name="Freeform 336"/>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8" name="Freeform 337"/>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9" name="Freeform 338"/>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0" name="Freeform 339"/>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1" name="Freeform 340"/>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2" name="Freeform 341"/>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3" name="Freeform 342"/>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4" name="Freeform 343"/>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5" name="Freeform 344"/>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6" name="Freeform 345"/>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7" name="Freeform 346"/>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8" name="Freeform 347"/>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9" name="Freeform 348"/>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0" name="Freeform 349"/>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1" name="Freeform 350"/>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2" name="Freeform 351"/>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3" name="Freeform 352"/>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4" name="Freeform 353"/>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5" name="Freeform 354"/>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6" name="Freeform 355"/>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7" name="Freeform 356"/>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8" name="Freeform 357"/>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9" name="Freeform 358"/>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0" name="Freeform 359"/>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1" name="Freeform 360"/>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2" name="Freeform 361"/>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3" name="Freeform 362"/>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4" name="Freeform 363"/>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5" name="Freeform 364"/>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6" name="Freeform 365"/>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7" name="Freeform 366"/>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8" name="Freeform 367"/>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9" name="Freeform 368"/>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0" name="Freeform 369"/>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1" name="Freeform 370"/>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2" name="Freeform 371"/>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3" name="Freeform 372"/>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4" name="Freeform 373"/>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5" name="Freeform 374"/>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6" name="Freeform 375"/>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7" name="Freeform 376"/>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8" name="Freeform 377"/>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 name="Freeform 378"/>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 name="Freeform 379"/>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 name="Freeform 380"/>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 name="Freeform 381"/>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 name="Freeform 382"/>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 name="Freeform 383"/>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 name="Freeform 384"/>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 name="Freeform 385"/>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 name="Freeform 386"/>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 name="Freeform 387"/>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 name="Freeform 388"/>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 name="Freeform 389"/>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 name="Freeform 390"/>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 name="Freeform 391"/>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 name="Freeform 392"/>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 name="Freeform 393"/>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 name="Freeform 394"/>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 name="Freeform 395"/>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 name="Freeform 396"/>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8" name="Freeform 397"/>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9" name="Freeform 398"/>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0" name="Freeform 399"/>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1" name="Freeform 400"/>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2" name="Freeform 401"/>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 name="Freeform 402"/>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4" name="Freeform 403"/>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 name="Freeform 404"/>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 name="Freeform 405"/>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 name="Freeform 406"/>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86" name="组合 685"/>
                <p:cNvGrpSpPr/>
                <p:nvPr/>
              </p:nvGrpSpPr>
              <p:grpSpPr>
                <a:xfrm>
                  <a:off x="819150" y="2128838"/>
                  <a:ext cx="293688" cy="666750"/>
                  <a:chOff x="819150" y="2128838"/>
                  <a:chExt cx="293688" cy="666750"/>
                </a:xfrm>
                <a:grpFill/>
              </p:grpSpPr>
              <p:sp>
                <p:nvSpPr>
                  <p:cNvPr id="687" name="Freeform 82"/>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8" name="Freeform 83"/>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9" name="Freeform 84"/>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0" name="Freeform 85"/>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1" name="Freeform 86"/>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2" name="Freeform 87"/>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3" name="Freeform 88"/>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4" name="Freeform 89"/>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5" name="Freeform 90"/>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6" name="Freeform 91"/>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7" name="Freeform 97"/>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8" name="Freeform 98"/>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9" name="Freeform 100"/>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0" name="Freeform 151"/>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1" name="Freeform 152"/>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2" name="Freeform 153"/>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3" name="Freeform 154"/>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4" name="Freeform 155"/>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5" name="Freeform 156"/>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6" name="Freeform 157"/>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7" name="Freeform 158"/>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8" name="Freeform 159"/>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9" name="Freeform 160"/>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0" name="Freeform 161"/>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1" name="Freeform 162"/>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2" name="Freeform 163"/>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3" name="Freeform 164"/>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4" name="Freeform 165"/>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5" name="Freeform 166"/>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6" name="Freeform 176"/>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7" name="Freeform 177"/>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8" name="Freeform 178"/>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9" name="Freeform 179"/>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0" name="Freeform 180"/>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1" name="Freeform 181"/>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2" name="Freeform 182"/>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3" name="Freeform 183"/>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4" name="Freeform 193"/>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5" name="Freeform 194"/>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6" name="Freeform 195"/>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7" name="Freeform 196"/>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8" name="Freeform 200"/>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9" name="Freeform 201"/>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0" name="Freeform 202"/>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1" name="Freeform 203"/>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2" name="Freeform 204"/>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3" name="Freeform 205"/>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4" name="Freeform 408"/>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5" name="Freeform 409"/>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6" name="Freeform 410"/>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7" name="Freeform 411"/>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8" name="Freeform 412"/>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9" name="Freeform 413"/>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0" name="Freeform 414"/>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1" name="Freeform 415"/>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2" name="Freeform 416"/>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3" name="Freeform 417"/>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4" name="Freeform 418"/>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5" name="Freeform 419"/>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6" name="Freeform 420"/>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7" name="Freeform 421"/>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8" name="Freeform 422"/>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9" name="Freeform 423"/>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0" name="Freeform 424"/>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1" name="Freeform 425"/>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2" name="Freeform 426"/>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3" name="Freeform 427"/>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4" name="Freeform 428"/>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5" name="Freeform 429"/>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6" name="Freeform 430"/>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7" name="Freeform 431"/>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8" name="Freeform 432"/>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9" name="Freeform 433"/>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0" name="Freeform 434"/>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1" name="Freeform 435"/>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2" name="Freeform 436"/>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3" name="Freeform 437"/>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4" name="Freeform 438"/>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5" name="Freeform 439"/>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6" name="Freeform 440"/>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7" name="Freeform 441"/>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8" name="Freeform 442"/>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9" name="Freeform 443"/>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0" name="Freeform 444"/>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1" name="Freeform 445"/>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2" name="Freeform 446"/>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3" name="Freeform 447"/>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4" name="Freeform 448"/>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5" name="Freeform 449"/>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6" name="Freeform 450"/>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7" name="Freeform 451"/>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8" name="Freeform 452"/>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9" name="Freeform 453"/>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0" name="Freeform 454"/>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1" name="Freeform 455"/>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2"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3" name="Freeform 477"/>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4" name="Freeform 478"/>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5" name="Freeform 479"/>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6"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7"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8" name="Freeform 482"/>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9"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0" name="Freeform 484"/>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1" name="Freeform 485"/>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2"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3" name="Freeform 487"/>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4"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5" name="Freeform 489"/>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6" name="Freeform 490"/>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7" name="Freeform 491"/>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8" name="Freeform 492"/>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9" name="Freeform 493"/>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0" name="Freeform 494"/>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1"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2"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3" name="Freeform 497"/>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4" name="Freeform 498"/>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5"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6"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7"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grpSp>
        <p:nvGrpSpPr>
          <p:cNvPr id="1179" name="组合 1178"/>
          <p:cNvGrpSpPr/>
          <p:nvPr/>
        </p:nvGrpSpPr>
        <p:grpSpPr>
          <a:xfrm>
            <a:off x="1965129" y="3580776"/>
            <a:ext cx="6047164" cy="662169"/>
            <a:chOff x="1216025" y="2955926"/>
            <a:chExt cx="1971675" cy="215900"/>
          </a:xfrm>
        </p:grpSpPr>
        <p:sp>
          <p:nvSpPr>
            <p:cNvPr id="1180"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81" name="Freeform 503"/>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1182" name="组合 1181"/>
          <p:cNvGrpSpPr/>
          <p:nvPr/>
        </p:nvGrpSpPr>
        <p:grpSpPr>
          <a:xfrm>
            <a:off x="7883922" y="4143240"/>
            <a:ext cx="258329" cy="403355"/>
            <a:chOff x="3141663" y="3136901"/>
            <a:chExt cx="90488" cy="141288"/>
          </a:xfrm>
        </p:grpSpPr>
        <p:sp>
          <p:nvSpPr>
            <p:cNvPr id="1183" name="Freeform 504"/>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4" name="Freeform 505"/>
            <p:cNvSpPr/>
            <p:nvPr/>
          </p:nvSpPr>
          <p:spPr bwMode="auto">
            <a:xfrm>
              <a:off x="3148013" y="3144838"/>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F08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5" name="Freeform 506"/>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wheel(1)">
                                      <p:cBhvr>
                                        <p:cTn id="7" dur="1250"/>
                                        <p:tgtEl>
                                          <p:spTgt spid="679"/>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179"/>
                                        </p:tgtEl>
                                        <p:attrNameLst>
                                          <p:attrName>style.visibility</p:attrName>
                                        </p:attrNameLst>
                                      </p:cBhvr>
                                      <p:to>
                                        <p:strVal val="visible"/>
                                      </p:to>
                                    </p:set>
                                    <p:animEffect transition="in" filter="wipe(left)">
                                      <p:cBhvr>
                                        <p:cTn id="11" dur="500"/>
                                        <p:tgtEl>
                                          <p:spTgt spid="1179"/>
                                        </p:tgtEl>
                                      </p:cBhvr>
                                    </p:animEffect>
                                  </p:childTnLst>
                                </p:cTn>
                              </p:par>
                            </p:childTnLst>
                          </p:cTn>
                        </p:par>
                        <p:par>
                          <p:cTn id="12" fill="hold">
                            <p:stCondLst>
                              <p:cond delay="1750"/>
                            </p:stCondLst>
                            <p:childTnLst>
                              <p:par>
                                <p:cTn id="13" presetID="22" presetClass="entr" presetSubtype="1" fill="hold" nodeType="afterEffect">
                                  <p:stCondLst>
                                    <p:cond delay="0"/>
                                  </p:stCondLst>
                                  <p:childTnLst>
                                    <p:set>
                                      <p:cBhvr>
                                        <p:cTn id="14" dur="1" fill="hold">
                                          <p:stCondLst>
                                            <p:cond delay="0"/>
                                          </p:stCondLst>
                                        </p:cTn>
                                        <p:tgtEl>
                                          <p:spTgt spid="1182"/>
                                        </p:tgtEl>
                                        <p:attrNameLst>
                                          <p:attrName>style.visibility</p:attrName>
                                        </p:attrNameLst>
                                      </p:cBhvr>
                                      <p:to>
                                        <p:strVal val="visible"/>
                                      </p:to>
                                    </p:set>
                                    <p:animEffect transition="in" filter="wipe(up)">
                                      <p:cBhvr>
                                        <p:cTn id="15" dur="250"/>
                                        <p:tgtEl>
                                          <p:spTgt spid="1182"/>
                                        </p:tgtEl>
                                      </p:cBhvr>
                                    </p:animEffect>
                                  </p:childTnLst>
                                </p:cTn>
                              </p:par>
                            </p:childTnLst>
                          </p:cTn>
                        </p:par>
                        <p:par>
                          <p:cTn id="16" fill="hold">
                            <p:stCondLst>
                              <p:cond delay="2000"/>
                            </p:stCondLst>
                            <p:childTnLst>
                              <p:par>
                                <p:cTn id="17" presetID="42" presetClass="entr" presetSubtype="0" fill="hold" grpId="0" nodeType="afterEffect">
                                  <p:stCondLst>
                                    <p:cond delay="0"/>
                                  </p:stCondLst>
                                  <p:iterate type="wd">
                                    <p:tmPct val="20000"/>
                                  </p:iterate>
                                  <p:childTnLst>
                                    <p:set>
                                      <p:cBhvr>
                                        <p:cTn id="18" dur="1" fill="hold">
                                          <p:stCondLst>
                                            <p:cond delay="0"/>
                                          </p:stCondLst>
                                        </p:cTn>
                                        <p:tgtEl>
                                          <p:spTgt spid="664"/>
                                        </p:tgtEl>
                                        <p:attrNameLst>
                                          <p:attrName>style.visibility</p:attrName>
                                        </p:attrNameLst>
                                      </p:cBhvr>
                                      <p:to>
                                        <p:strVal val="visible"/>
                                      </p:to>
                                    </p:set>
                                    <p:animEffect transition="in" filter="fade">
                                      <p:cBhvr>
                                        <p:cTn id="19" dur="250"/>
                                        <p:tgtEl>
                                          <p:spTgt spid="664"/>
                                        </p:tgtEl>
                                      </p:cBhvr>
                                    </p:animEffect>
                                    <p:anim calcmode="lin" valueType="num">
                                      <p:cBhvr>
                                        <p:cTn id="20" dur="250" fill="hold"/>
                                        <p:tgtEl>
                                          <p:spTgt spid="664"/>
                                        </p:tgtEl>
                                        <p:attrNameLst>
                                          <p:attrName>ppt_x</p:attrName>
                                        </p:attrNameLst>
                                      </p:cBhvr>
                                      <p:tavLst>
                                        <p:tav tm="0">
                                          <p:val>
                                            <p:strVal val="#ppt_x"/>
                                          </p:val>
                                        </p:tav>
                                        <p:tav tm="100000">
                                          <p:val>
                                            <p:strVal val="#ppt_x"/>
                                          </p:val>
                                        </p:tav>
                                      </p:tavLst>
                                    </p:anim>
                                    <p:anim calcmode="lin" valueType="num">
                                      <p:cBhvr>
                                        <p:cTn id="21" dur="250" fill="hold"/>
                                        <p:tgtEl>
                                          <p:spTgt spid="664"/>
                                        </p:tgtEl>
                                        <p:attrNameLst>
                                          <p:attrName>ppt_y</p:attrName>
                                        </p:attrNameLst>
                                      </p:cBhvr>
                                      <p:tavLst>
                                        <p:tav tm="0">
                                          <p:val>
                                            <p:strVal val="#ppt_y+.1"/>
                                          </p:val>
                                        </p:tav>
                                        <p:tav tm="100000">
                                          <p:val>
                                            <p:strVal val="#ppt_y"/>
                                          </p:val>
                                        </p:tav>
                                      </p:tavLst>
                                    </p:anim>
                                  </p:childTnLst>
                                </p:cTn>
                              </p:par>
                            </p:childTnLst>
                          </p:cTn>
                        </p:par>
                        <p:par>
                          <p:cTn id="22" fill="hold">
                            <p:stCondLst>
                              <p:cond delay="2400"/>
                            </p:stCondLst>
                            <p:childTnLst>
                              <p:par>
                                <p:cTn id="23" presetID="42" presetClass="entr" presetSubtype="0" fill="hold" grpId="0" nodeType="afterEffect">
                                  <p:stCondLst>
                                    <p:cond delay="0"/>
                                  </p:stCondLst>
                                  <p:iterate type="wd">
                                    <p:tmPct val="20000"/>
                                  </p:iterate>
                                  <p:childTnLst>
                                    <p:set>
                                      <p:cBhvr>
                                        <p:cTn id="24" dur="1" fill="hold">
                                          <p:stCondLst>
                                            <p:cond delay="0"/>
                                          </p:stCondLst>
                                        </p:cTn>
                                        <p:tgtEl>
                                          <p:spTgt spid="678"/>
                                        </p:tgtEl>
                                        <p:attrNameLst>
                                          <p:attrName>style.visibility</p:attrName>
                                        </p:attrNameLst>
                                      </p:cBhvr>
                                      <p:to>
                                        <p:strVal val="visible"/>
                                      </p:to>
                                    </p:set>
                                    <p:animEffect transition="in" filter="fade">
                                      <p:cBhvr>
                                        <p:cTn id="25" dur="250"/>
                                        <p:tgtEl>
                                          <p:spTgt spid="678"/>
                                        </p:tgtEl>
                                      </p:cBhvr>
                                    </p:animEffect>
                                    <p:anim calcmode="lin" valueType="num">
                                      <p:cBhvr>
                                        <p:cTn id="26" dur="250" fill="hold"/>
                                        <p:tgtEl>
                                          <p:spTgt spid="678"/>
                                        </p:tgtEl>
                                        <p:attrNameLst>
                                          <p:attrName>ppt_x</p:attrName>
                                        </p:attrNameLst>
                                      </p:cBhvr>
                                      <p:tavLst>
                                        <p:tav tm="0">
                                          <p:val>
                                            <p:strVal val="#ppt_x"/>
                                          </p:val>
                                        </p:tav>
                                        <p:tav tm="100000">
                                          <p:val>
                                            <p:strVal val="#ppt_x"/>
                                          </p:val>
                                        </p:tav>
                                      </p:tavLst>
                                    </p:anim>
                                    <p:anim calcmode="lin" valueType="num">
                                      <p:cBhvr>
                                        <p:cTn id="27" dur="250" fill="hold"/>
                                        <p:tgtEl>
                                          <p:spTgt spid="678"/>
                                        </p:tgtEl>
                                        <p:attrNameLst>
                                          <p:attrName>ppt_y</p:attrName>
                                        </p:attrNameLst>
                                      </p:cBhvr>
                                      <p:tavLst>
                                        <p:tav tm="0">
                                          <p:val>
                                            <p:strVal val="#ppt_y+.1"/>
                                          </p:val>
                                        </p:tav>
                                        <p:tav tm="100000">
                                          <p:val>
                                            <p:strVal val="#ppt_y"/>
                                          </p:val>
                                        </p:tav>
                                      </p:tavLst>
                                    </p:anim>
                                  </p:childTnLst>
                                </p:cTn>
                              </p:par>
                            </p:childTnLst>
                          </p:cTn>
                        </p:par>
                        <p:par>
                          <p:cTn id="28" fill="hold">
                            <p:stCondLst>
                              <p:cond delay="2800"/>
                            </p:stCondLst>
                            <p:childTnLst>
                              <p:par>
                                <p:cTn id="29" presetID="2" presetClass="entr" presetSubtype="2" fill="hold" nodeType="afterEffect">
                                  <p:stCondLst>
                                    <p:cond delay="0"/>
                                  </p:stCondLst>
                                  <p:childTnLst>
                                    <p:set>
                                      <p:cBhvr>
                                        <p:cTn id="30" dur="1" fill="hold">
                                          <p:stCondLst>
                                            <p:cond delay="0"/>
                                          </p:stCondLst>
                                        </p:cTn>
                                        <p:tgtEl>
                                          <p:spTgt spid="665"/>
                                        </p:tgtEl>
                                        <p:attrNameLst>
                                          <p:attrName>style.visibility</p:attrName>
                                        </p:attrNameLst>
                                      </p:cBhvr>
                                      <p:to>
                                        <p:strVal val="visible"/>
                                      </p:to>
                                    </p:set>
                                    <p:anim calcmode="lin" valueType="num">
                                      <p:cBhvr additive="base">
                                        <p:cTn id="31" dur="500" fill="hold"/>
                                        <p:tgtEl>
                                          <p:spTgt spid="665"/>
                                        </p:tgtEl>
                                        <p:attrNameLst>
                                          <p:attrName>ppt_x</p:attrName>
                                        </p:attrNameLst>
                                      </p:cBhvr>
                                      <p:tavLst>
                                        <p:tav tm="0">
                                          <p:val>
                                            <p:strVal val="1+#ppt_w/2"/>
                                          </p:val>
                                        </p:tav>
                                        <p:tav tm="100000">
                                          <p:val>
                                            <p:strVal val="#ppt_x"/>
                                          </p:val>
                                        </p:tav>
                                      </p:tavLst>
                                    </p:anim>
                                    <p:anim calcmode="lin" valueType="num">
                                      <p:cBhvr additive="base">
                                        <p:cTn id="32" dur="500" fill="hold"/>
                                        <p:tgtEl>
                                          <p:spTgt spid="6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3832860" y="410716"/>
            <a:ext cx="1478280" cy="769441"/>
          </a:xfrm>
          <a:prstGeom prst="rect">
            <a:avLst/>
          </a:prstGeom>
          <a:noFill/>
        </p:spPr>
        <p:txBody>
          <a:bodyPr wrap="square" rtlCol="0">
            <a:spAutoFit/>
          </a:bodyPr>
          <a:lstStyle/>
          <a:p>
            <a:pPr algn="ctr"/>
            <a:r>
              <a:rPr lang="zh-CN" altLang="en-US" sz="2800" b="1" dirty="0">
                <a:ln w="6350">
                  <a:noFill/>
                </a:ln>
                <a:solidFill>
                  <a:schemeClr val="accent1"/>
                </a:solidFill>
                <a:latin typeface="Impact" pitchFamily="34" charset="0"/>
                <a:ea typeface="微软雅黑" pitchFamily="34" charset="-122"/>
              </a:rPr>
              <a:t>目  录</a:t>
            </a:r>
            <a:endParaRPr lang="en-US" altLang="zh-CN" sz="2800" b="1" dirty="0">
              <a:ln w="6350">
                <a:noFill/>
              </a:ln>
              <a:solidFill>
                <a:schemeClr val="accent1"/>
              </a:solidFill>
              <a:latin typeface="Impact" pitchFamily="34" charset="0"/>
              <a:ea typeface="微软雅黑" pitchFamily="34" charset="-122"/>
            </a:endParaRPr>
          </a:p>
          <a:p>
            <a:pPr algn="ctr"/>
            <a:r>
              <a:rPr lang="en-US" altLang="zh-CN" sz="1600" dirty="0">
                <a:ln w="6350">
                  <a:noFill/>
                </a:ln>
                <a:solidFill>
                  <a:schemeClr val="tx1">
                    <a:lumMod val="50000"/>
                    <a:lumOff val="50000"/>
                  </a:schemeClr>
                </a:solidFill>
                <a:latin typeface="Arial" pitchFamily="34" charset="0"/>
                <a:ea typeface="微软雅黑" pitchFamily="34" charset="-122"/>
                <a:cs typeface="Arial" pitchFamily="34" charset="0"/>
              </a:rPr>
              <a:t>CONTENTS</a:t>
            </a:r>
            <a:endParaRPr lang="zh-CN" altLang="en-US" sz="1600" dirty="0">
              <a:ln w="6350">
                <a:noFill/>
              </a:ln>
              <a:solidFill>
                <a:schemeClr val="tx1">
                  <a:lumMod val="50000"/>
                  <a:lumOff val="50000"/>
                </a:schemeClr>
              </a:solidFill>
              <a:latin typeface="Arial" pitchFamily="34" charset="0"/>
              <a:ea typeface="微软雅黑" pitchFamily="34" charset="-122"/>
              <a:cs typeface="Arial" pitchFamily="34" charset="0"/>
            </a:endParaRPr>
          </a:p>
        </p:txBody>
      </p:sp>
      <p:grpSp>
        <p:nvGrpSpPr>
          <p:cNvPr id="7" name="组合 6"/>
          <p:cNvGrpSpPr/>
          <p:nvPr/>
        </p:nvGrpSpPr>
        <p:grpSpPr>
          <a:xfrm>
            <a:off x="7513349" y="2714972"/>
            <a:ext cx="716648" cy="716648"/>
            <a:chOff x="7513349" y="2714972"/>
            <a:chExt cx="716648" cy="716648"/>
          </a:xfrm>
        </p:grpSpPr>
        <p:sp>
          <p:nvSpPr>
            <p:cNvPr id="118" name="椭圆 117"/>
            <p:cNvSpPr/>
            <p:nvPr/>
          </p:nvSpPr>
          <p:spPr>
            <a:xfrm>
              <a:off x="7513349"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Freeform 9"/>
            <p:cNvSpPr>
              <a:spLocks noEditPoints="1"/>
            </p:cNvSpPr>
            <p:nvPr/>
          </p:nvSpPr>
          <p:spPr bwMode="auto">
            <a:xfrm>
              <a:off x="7681431" y="2950133"/>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2585150" y="2714972"/>
            <a:ext cx="716648" cy="716648"/>
            <a:chOff x="2585150" y="2714972"/>
            <a:chExt cx="716648" cy="716648"/>
          </a:xfrm>
        </p:grpSpPr>
        <p:sp>
          <p:nvSpPr>
            <p:cNvPr id="115" name="椭圆 114"/>
            <p:cNvSpPr/>
            <p:nvPr/>
          </p:nvSpPr>
          <p:spPr>
            <a:xfrm>
              <a:off x="2585150"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Freeform 10"/>
            <p:cNvSpPr>
              <a:spLocks noEditPoints="1"/>
            </p:cNvSpPr>
            <p:nvPr/>
          </p:nvSpPr>
          <p:spPr bwMode="auto">
            <a:xfrm>
              <a:off x="2800042" y="2932664"/>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5849649" y="2714972"/>
            <a:ext cx="716648" cy="716648"/>
            <a:chOff x="5849649" y="2714972"/>
            <a:chExt cx="716648" cy="716648"/>
          </a:xfrm>
        </p:grpSpPr>
        <p:sp>
          <p:nvSpPr>
            <p:cNvPr id="117" name="椭圆 116"/>
            <p:cNvSpPr/>
            <p:nvPr/>
          </p:nvSpPr>
          <p:spPr>
            <a:xfrm>
              <a:off x="5849649"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Freeform 11"/>
            <p:cNvSpPr>
              <a:spLocks noEditPoints="1"/>
            </p:cNvSpPr>
            <p:nvPr/>
          </p:nvSpPr>
          <p:spPr bwMode="auto">
            <a:xfrm>
              <a:off x="6084764" y="2916758"/>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5" name="组合 4"/>
          <p:cNvGrpSpPr/>
          <p:nvPr/>
        </p:nvGrpSpPr>
        <p:grpSpPr>
          <a:xfrm>
            <a:off x="4213675" y="2714972"/>
            <a:ext cx="716648" cy="716648"/>
            <a:chOff x="4213675" y="2714972"/>
            <a:chExt cx="716648" cy="716648"/>
          </a:xfrm>
        </p:grpSpPr>
        <p:sp>
          <p:nvSpPr>
            <p:cNvPr id="116" name="椭圆 115"/>
            <p:cNvSpPr/>
            <p:nvPr/>
          </p:nvSpPr>
          <p:spPr>
            <a:xfrm>
              <a:off x="4213675"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Freeform 12"/>
            <p:cNvSpPr>
              <a:spLocks noEditPoints="1"/>
            </p:cNvSpPr>
            <p:nvPr/>
          </p:nvSpPr>
          <p:spPr bwMode="auto">
            <a:xfrm>
              <a:off x="4464895" y="2920173"/>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 name="组合 2"/>
          <p:cNvGrpSpPr/>
          <p:nvPr/>
        </p:nvGrpSpPr>
        <p:grpSpPr>
          <a:xfrm>
            <a:off x="908288" y="2714972"/>
            <a:ext cx="716648" cy="716648"/>
            <a:chOff x="908288" y="2714972"/>
            <a:chExt cx="716648" cy="716648"/>
          </a:xfrm>
        </p:grpSpPr>
        <p:sp>
          <p:nvSpPr>
            <p:cNvPr id="2" name="椭圆 1"/>
            <p:cNvSpPr/>
            <p:nvPr/>
          </p:nvSpPr>
          <p:spPr>
            <a:xfrm>
              <a:off x="908288"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09" name="矩形 108"/>
          <p:cNvSpPr/>
          <p:nvPr/>
        </p:nvSpPr>
        <p:spPr>
          <a:xfrm>
            <a:off x="4094946" y="3815509"/>
            <a:ext cx="954107" cy="276999"/>
          </a:xfrm>
          <a:prstGeom prst="rect">
            <a:avLst/>
          </a:prstGeom>
        </p:spPr>
        <p:txBody>
          <a:bodyPr wrap="none">
            <a:spAutoFit/>
          </a:bodyPr>
          <a:lstStyle/>
          <a:p>
            <a:pPr algn="ctr"/>
            <a:r>
              <a:rPr lang="zh-CN" altLang="en-US" sz="1200" dirty="0" smtClean="0">
                <a:ln w="6350">
                  <a:noFill/>
                </a:ln>
                <a:solidFill>
                  <a:schemeClr val="bg1">
                    <a:lumMod val="50000"/>
                  </a:schemeClr>
                </a:solidFill>
                <a:latin typeface="Impact" pitchFamily="34" charset="0"/>
                <a:ea typeface="微软雅黑" pitchFamily="34" charset="-122"/>
              </a:rPr>
              <a:t>程序的亮点</a:t>
            </a:r>
            <a:endParaRPr lang="zh-CN" altLang="en-US" sz="1200" dirty="0">
              <a:ln w="6350">
                <a:noFill/>
              </a:ln>
              <a:solidFill>
                <a:schemeClr val="bg1">
                  <a:lumMod val="50000"/>
                </a:schemeClr>
              </a:solidFill>
              <a:latin typeface="Impact" pitchFamily="34" charset="0"/>
              <a:ea typeface="微软雅黑" pitchFamily="34" charset="-122"/>
            </a:endParaRPr>
          </a:p>
        </p:txBody>
      </p:sp>
      <p:sp>
        <p:nvSpPr>
          <p:cNvPr id="110" name="矩形 109"/>
          <p:cNvSpPr/>
          <p:nvPr/>
        </p:nvSpPr>
        <p:spPr>
          <a:xfrm>
            <a:off x="2519194" y="2017332"/>
            <a:ext cx="800219" cy="276999"/>
          </a:xfrm>
          <a:prstGeom prst="rect">
            <a:avLst/>
          </a:prstGeom>
        </p:spPr>
        <p:txBody>
          <a:bodyPr wrap="none">
            <a:spAutoFit/>
          </a:bodyPr>
          <a:lstStyle/>
          <a:p>
            <a:pPr algn="ctr"/>
            <a:r>
              <a:rPr lang="zh-CN" altLang="en-US" sz="1200" dirty="0" smtClean="0">
                <a:ln w="6350">
                  <a:noFill/>
                </a:ln>
                <a:solidFill>
                  <a:schemeClr val="bg1">
                    <a:lumMod val="50000"/>
                  </a:schemeClr>
                </a:solidFill>
                <a:latin typeface="Impact" pitchFamily="34" charset="0"/>
                <a:ea typeface="微软雅黑" pitchFamily="34" charset="-122"/>
              </a:rPr>
              <a:t>程序思路</a:t>
            </a:r>
            <a:endParaRPr lang="zh-CN" altLang="en-US" sz="1200" dirty="0">
              <a:ln w="6350">
                <a:noFill/>
              </a:ln>
              <a:solidFill>
                <a:schemeClr val="bg1">
                  <a:lumMod val="50000"/>
                </a:schemeClr>
              </a:solidFill>
              <a:latin typeface="Impact" pitchFamily="34" charset="0"/>
              <a:ea typeface="微软雅黑" pitchFamily="34" charset="-122"/>
            </a:endParaRPr>
          </a:p>
        </p:txBody>
      </p:sp>
      <p:sp>
        <p:nvSpPr>
          <p:cNvPr id="111" name="矩形 110"/>
          <p:cNvSpPr/>
          <p:nvPr/>
        </p:nvSpPr>
        <p:spPr>
          <a:xfrm>
            <a:off x="697527" y="3815509"/>
            <a:ext cx="1138170" cy="276999"/>
          </a:xfrm>
          <a:prstGeom prst="rect">
            <a:avLst/>
          </a:prstGeom>
        </p:spPr>
        <p:txBody>
          <a:bodyPr wrap="square">
            <a:spAutoFit/>
          </a:bodyPr>
          <a:lstStyle/>
          <a:p>
            <a:pPr algn="ctr"/>
            <a:r>
              <a:rPr lang="zh-CN" altLang="en-US" sz="1200" dirty="0" smtClean="0">
                <a:ln w="6350">
                  <a:noFill/>
                </a:ln>
                <a:solidFill>
                  <a:schemeClr val="bg1">
                    <a:lumMod val="50000"/>
                  </a:schemeClr>
                </a:solidFill>
                <a:latin typeface="Impact" pitchFamily="34" charset="0"/>
                <a:ea typeface="微软雅黑" pitchFamily="34" charset="-122"/>
              </a:rPr>
              <a:t>项目简介</a:t>
            </a:r>
            <a:endParaRPr lang="zh-CN" altLang="en-US" sz="1200" dirty="0">
              <a:ln w="6350">
                <a:noFill/>
              </a:ln>
              <a:solidFill>
                <a:schemeClr val="bg1">
                  <a:lumMod val="50000"/>
                </a:schemeClr>
              </a:solidFill>
              <a:latin typeface="Impact" pitchFamily="34" charset="0"/>
              <a:ea typeface="微软雅黑" pitchFamily="34" charset="-122"/>
            </a:endParaRPr>
          </a:p>
        </p:txBody>
      </p:sp>
      <p:sp>
        <p:nvSpPr>
          <p:cNvPr id="112" name="矩形 111"/>
          <p:cNvSpPr/>
          <p:nvPr/>
        </p:nvSpPr>
        <p:spPr>
          <a:xfrm>
            <a:off x="7484048" y="3815509"/>
            <a:ext cx="800219" cy="276999"/>
          </a:xfrm>
          <a:prstGeom prst="rect">
            <a:avLst/>
          </a:prstGeom>
        </p:spPr>
        <p:txBody>
          <a:bodyPr wrap="none">
            <a:spAutoFit/>
          </a:bodyPr>
          <a:lstStyle/>
          <a:p>
            <a:pPr algn="ctr"/>
            <a:r>
              <a:rPr lang="zh-CN" altLang="en-US" sz="1200" dirty="0" smtClean="0">
                <a:ln w="6350">
                  <a:noFill/>
                </a:ln>
                <a:solidFill>
                  <a:schemeClr val="bg1">
                    <a:lumMod val="50000"/>
                  </a:schemeClr>
                </a:solidFill>
                <a:latin typeface="Impact" pitchFamily="34" charset="0"/>
                <a:ea typeface="微软雅黑" pitchFamily="34" charset="-122"/>
              </a:rPr>
              <a:t>论文</a:t>
            </a:r>
            <a:r>
              <a:rPr lang="zh-CN" altLang="en-US" sz="1200" dirty="0">
                <a:ln w="6350">
                  <a:noFill/>
                </a:ln>
                <a:solidFill>
                  <a:schemeClr val="bg1">
                    <a:lumMod val="50000"/>
                  </a:schemeClr>
                </a:solidFill>
                <a:latin typeface="Impact" pitchFamily="34" charset="0"/>
                <a:ea typeface="微软雅黑" pitchFamily="34" charset="-122"/>
              </a:rPr>
              <a:t>总结</a:t>
            </a:r>
          </a:p>
        </p:txBody>
      </p:sp>
      <p:sp>
        <p:nvSpPr>
          <p:cNvPr id="113" name="矩形 112"/>
          <p:cNvSpPr/>
          <p:nvPr/>
        </p:nvSpPr>
        <p:spPr>
          <a:xfrm>
            <a:off x="5831353" y="2017332"/>
            <a:ext cx="800220" cy="276999"/>
          </a:xfrm>
          <a:prstGeom prst="rect">
            <a:avLst/>
          </a:prstGeom>
        </p:spPr>
        <p:txBody>
          <a:bodyPr wrap="none">
            <a:spAutoFit/>
          </a:bodyPr>
          <a:lstStyle/>
          <a:p>
            <a:pPr algn="ctr"/>
            <a:r>
              <a:rPr lang="zh-CN" altLang="en-US" sz="1200" dirty="0">
                <a:ln w="6350">
                  <a:noFill/>
                </a:ln>
                <a:solidFill>
                  <a:schemeClr val="bg1">
                    <a:lumMod val="50000"/>
                  </a:schemeClr>
                </a:solidFill>
                <a:latin typeface="Impact" pitchFamily="34" charset="0"/>
                <a:ea typeface="微软雅黑" pitchFamily="34" charset="-122"/>
              </a:rPr>
              <a:t>总结体会</a:t>
            </a:r>
            <a:endParaRPr lang="zh-CN" altLang="en-US" sz="1200" dirty="0">
              <a:ln w="6350">
                <a:noFill/>
              </a:ln>
              <a:solidFill>
                <a:schemeClr val="bg1">
                  <a:lumMod val="50000"/>
                </a:schemeClr>
              </a:solidFill>
              <a:latin typeface="Impact" pitchFamily="34" charset="0"/>
              <a:ea typeface="微软雅黑"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anim calcmode="lin" valueType="num">
                                      <p:cBhvr>
                                        <p:cTn id="19" dur="250" fill="hold"/>
                                        <p:tgtEl>
                                          <p:spTgt spid="4"/>
                                        </p:tgtEl>
                                        <p:attrNameLst>
                                          <p:attrName>ppt_x</p:attrName>
                                        </p:attrNameLst>
                                      </p:cBhvr>
                                      <p:tavLst>
                                        <p:tav tm="0">
                                          <p:val>
                                            <p:strVal val="#ppt_x"/>
                                          </p:val>
                                        </p:tav>
                                        <p:tav tm="100000">
                                          <p:val>
                                            <p:strVal val="#ppt_x"/>
                                          </p:val>
                                        </p:tav>
                                      </p:tavLst>
                                    </p:anim>
                                    <p:anim calcmode="lin" valueType="num">
                                      <p:cBhvr>
                                        <p:cTn id="20" dur="25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anim calcmode="lin" valueType="num">
                                      <p:cBhvr>
                                        <p:cTn id="25" dur="250" fill="hold"/>
                                        <p:tgtEl>
                                          <p:spTgt spid="5"/>
                                        </p:tgtEl>
                                        <p:attrNameLst>
                                          <p:attrName>ppt_x</p:attrName>
                                        </p:attrNameLst>
                                      </p:cBhvr>
                                      <p:tavLst>
                                        <p:tav tm="0">
                                          <p:val>
                                            <p:strVal val="#ppt_x"/>
                                          </p:val>
                                        </p:tav>
                                        <p:tav tm="100000">
                                          <p:val>
                                            <p:strVal val="#ppt_x"/>
                                          </p:val>
                                        </p:tav>
                                      </p:tavLst>
                                    </p:anim>
                                    <p:anim calcmode="lin" valueType="num">
                                      <p:cBhvr>
                                        <p:cTn id="26" dur="2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250"/>
                                        <p:tgtEl>
                                          <p:spTgt spid="6"/>
                                        </p:tgtEl>
                                      </p:cBhvr>
                                    </p:animEffect>
                                    <p:anim calcmode="lin" valueType="num">
                                      <p:cBhvr>
                                        <p:cTn id="31" dur="250" fill="hold"/>
                                        <p:tgtEl>
                                          <p:spTgt spid="6"/>
                                        </p:tgtEl>
                                        <p:attrNameLst>
                                          <p:attrName>ppt_x</p:attrName>
                                        </p:attrNameLst>
                                      </p:cBhvr>
                                      <p:tavLst>
                                        <p:tav tm="0">
                                          <p:val>
                                            <p:strVal val="#ppt_x"/>
                                          </p:val>
                                        </p:tav>
                                        <p:tav tm="100000">
                                          <p:val>
                                            <p:strVal val="#ppt_x"/>
                                          </p:val>
                                        </p:tav>
                                      </p:tavLst>
                                    </p:anim>
                                    <p:anim calcmode="lin" valueType="num">
                                      <p:cBhvr>
                                        <p:cTn id="32" dur="250" fill="hold"/>
                                        <p:tgtEl>
                                          <p:spTgt spid="6"/>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50"/>
                                        <p:tgtEl>
                                          <p:spTgt spid="7"/>
                                        </p:tgtEl>
                                      </p:cBhvr>
                                    </p:animEffect>
                                    <p:anim calcmode="lin" valueType="num">
                                      <p:cBhvr>
                                        <p:cTn id="37" dur="250" fill="hold"/>
                                        <p:tgtEl>
                                          <p:spTgt spid="7"/>
                                        </p:tgtEl>
                                        <p:attrNameLst>
                                          <p:attrName>ppt_x</p:attrName>
                                        </p:attrNameLst>
                                      </p:cBhvr>
                                      <p:tavLst>
                                        <p:tav tm="0">
                                          <p:val>
                                            <p:strVal val="#ppt_x"/>
                                          </p:val>
                                        </p:tav>
                                        <p:tav tm="100000">
                                          <p:val>
                                            <p:strVal val="#ppt_x"/>
                                          </p:val>
                                        </p:tav>
                                      </p:tavLst>
                                    </p:anim>
                                    <p:anim calcmode="lin" valueType="num">
                                      <p:cBhvr>
                                        <p:cTn id="38" dur="250" fill="hold"/>
                                        <p:tgtEl>
                                          <p:spTgt spid="7"/>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11"/>
                                        </p:tgtEl>
                                        <p:attrNameLst>
                                          <p:attrName>style.visibility</p:attrName>
                                        </p:attrNameLst>
                                      </p:cBhvr>
                                      <p:to>
                                        <p:strVal val="visible"/>
                                      </p:to>
                                    </p:set>
                                    <p:anim calcmode="lin" valueType="num">
                                      <p:cBhvr additive="base">
                                        <p:cTn id="42" dur="250" fill="hold"/>
                                        <p:tgtEl>
                                          <p:spTgt spid="111"/>
                                        </p:tgtEl>
                                        <p:attrNameLst>
                                          <p:attrName>ppt_x</p:attrName>
                                        </p:attrNameLst>
                                      </p:cBhvr>
                                      <p:tavLst>
                                        <p:tav tm="0">
                                          <p:val>
                                            <p:strVal val="#ppt_x"/>
                                          </p:val>
                                        </p:tav>
                                        <p:tav tm="100000">
                                          <p:val>
                                            <p:strVal val="#ppt_x"/>
                                          </p:val>
                                        </p:tav>
                                      </p:tavLst>
                                    </p:anim>
                                    <p:anim calcmode="lin" valueType="num">
                                      <p:cBhvr additive="base">
                                        <p:cTn id="43" dur="250" fill="hold"/>
                                        <p:tgtEl>
                                          <p:spTgt spid="111"/>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1" fill="hold" grpId="0" nodeType="afterEffect">
                                  <p:stCondLst>
                                    <p:cond delay="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0-#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09"/>
                                        </p:tgtEl>
                                        <p:attrNameLst>
                                          <p:attrName>style.visibility</p:attrName>
                                        </p:attrNameLst>
                                      </p:cBhvr>
                                      <p:to>
                                        <p:strVal val="visible"/>
                                      </p:to>
                                    </p:set>
                                    <p:anim calcmode="lin" valueType="num">
                                      <p:cBhvr additive="base">
                                        <p:cTn id="52" dur="250" fill="hold"/>
                                        <p:tgtEl>
                                          <p:spTgt spid="109"/>
                                        </p:tgtEl>
                                        <p:attrNameLst>
                                          <p:attrName>ppt_x</p:attrName>
                                        </p:attrNameLst>
                                      </p:cBhvr>
                                      <p:tavLst>
                                        <p:tav tm="0">
                                          <p:val>
                                            <p:strVal val="#ppt_x"/>
                                          </p:val>
                                        </p:tav>
                                        <p:tav tm="100000">
                                          <p:val>
                                            <p:strVal val="#ppt_x"/>
                                          </p:val>
                                        </p:tav>
                                      </p:tavLst>
                                    </p:anim>
                                    <p:anim calcmode="lin" valueType="num">
                                      <p:cBhvr additive="base">
                                        <p:cTn id="53" dur="250" fill="hold"/>
                                        <p:tgtEl>
                                          <p:spTgt spid="109"/>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1" fill="hold" grpId="0" nodeType="afterEffect">
                                  <p:stCondLst>
                                    <p:cond delay="0"/>
                                  </p:stCondLst>
                                  <p:childTnLst>
                                    <p:set>
                                      <p:cBhvr>
                                        <p:cTn id="56" dur="1" fill="hold">
                                          <p:stCondLst>
                                            <p:cond delay="0"/>
                                          </p:stCondLst>
                                        </p:cTn>
                                        <p:tgtEl>
                                          <p:spTgt spid="113"/>
                                        </p:tgtEl>
                                        <p:attrNameLst>
                                          <p:attrName>style.visibility</p:attrName>
                                        </p:attrNameLst>
                                      </p:cBhvr>
                                      <p:to>
                                        <p:strVal val="visible"/>
                                      </p:to>
                                    </p:set>
                                    <p:anim calcmode="lin" valueType="num">
                                      <p:cBhvr additive="base">
                                        <p:cTn id="57" dur="500" fill="hold"/>
                                        <p:tgtEl>
                                          <p:spTgt spid="113"/>
                                        </p:tgtEl>
                                        <p:attrNameLst>
                                          <p:attrName>ppt_x</p:attrName>
                                        </p:attrNameLst>
                                      </p:cBhvr>
                                      <p:tavLst>
                                        <p:tav tm="0">
                                          <p:val>
                                            <p:strVal val="#ppt_x"/>
                                          </p:val>
                                        </p:tav>
                                        <p:tav tm="100000">
                                          <p:val>
                                            <p:strVal val="#ppt_x"/>
                                          </p:val>
                                        </p:tav>
                                      </p:tavLst>
                                    </p:anim>
                                    <p:anim calcmode="lin" valueType="num">
                                      <p:cBhvr additive="base">
                                        <p:cTn id="58" dur="500" fill="hold"/>
                                        <p:tgtEl>
                                          <p:spTgt spid="113"/>
                                        </p:tgtEl>
                                        <p:attrNameLst>
                                          <p:attrName>ppt_y</p:attrName>
                                        </p:attrNameLst>
                                      </p:cBhvr>
                                      <p:tavLst>
                                        <p:tav tm="0">
                                          <p:val>
                                            <p:strVal val="0-#ppt_h/2"/>
                                          </p:val>
                                        </p:tav>
                                        <p:tav tm="100000">
                                          <p:val>
                                            <p:strVal val="#ppt_y"/>
                                          </p:val>
                                        </p:tav>
                                      </p:tavLst>
                                    </p:anim>
                                  </p:childTnLst>
                                </p:cTn>
                              </p:par>
                            </p:childTnLst>
                          </p:cTn>
                        </p:par>
                        <p:par>
                          <p:cTn id="59" fill="hold">
                            <p:stCondLst>
                              <p:cond delay="3250"/>
                            </p:stCondLst>
                            <p:childTnLst>
                              <p:par>
                                <p:cTn id="60" presetID="2" presetClass="entr" presetSubtype="4" fill="hold" grpId="0" nodeType="afterEffect">
                                  <p:stCondLst>
                                    <p:cond delay="0"/>
                                  </p:stCondLst>
                                  <p:childTnLst>
                                    <p:set>
                                      <p:cBhvr>
                                        <p:cTn id="61" dur="1" fill="hold">
                                          <p:stCondLst>
                                            <p:cond delay="0"/>
                                          </p:stCondLst>
                                        </p:cTn>
                                        <p:tgtEl>
                                          <p:spTgt spid="112"/>
                                        </p:tgtEl>
                                        <p:attrNameLst>
                                          <p:attrName>style.visibility</p:attrName>
                                        </p:attrNameLst>
                                      </p:cBhvr>
                                      <p:to>
                                        <p:strVal val="visible"/>
                                      </p:to>
                                    </p:set>
                                    <p:anim calcmode="lin" valueType="num">
                                      <p:cBhvr additive="base">
                                        <p:cTn id="62" dur="250" fill="hold"/>
                                        <p:tgtEl>
                                          <p:spTgt spid="112"/>
                                        </p:tgtEl>
                                        <p:attrNameLst>
                                          <p:attrName>ppt_x</p:attrName>
                                        </p:attrNameLst>
                                      </p:cBhvr>
                                      <p:tavLst>
                                        <p:tav tm="0">
                                          <p:val>
                                            <p:strVal val="#ppt_x"/>
                                          </p:val>
                                        </p:tav>
                                        <p:tav tm="100000">
                                          <p:val>
                                            <p:strVal val="#ppt_x"/>
                                          </p:val>
                                        </p:tav>
                                      </p:tavLst>
                                    </p:anim>
                                    <p:anim calcmode="lin" valueType="num">
                                      <p:cBhvr additive="base">
                                        <p:cTn id="63" dur="25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109" grpId="0"/>
      <p:bldP spid="110" grpId="0"/>
      <p:bldP spid="111" grpId="0"/>
      <p:bldP spid="112" grpId="0"/>
      <p:bldP spid="1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p:cNvSpPr txBox="1"/>
          <p:nvPr/>
        </p:nvSpPr>
        <p:spPr>
          <a:xfrm>
            <a:off x="4009484" y="2388918"/>
            <a:ext cx="121058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项目简介</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101" name="TextBox 100"/>
          <p:cNvSpPr txBox="1"/>
          <p:nvPr/>
        </p:nvSpPr>
        <p:spPr>
          <a:xfrm>
            <a:off x="3873730" y="2892974"/>
            <a:ext cx="1396536" cy="1275670"/>
          </a:xfrm>
          <a:prstGeom prst="rect">
            <a:avLst/>
          </a:prstGeom>
          <a:noFill/>
        </p:spPr>
        <p:txBody>
          <a:bodyPr wrap="none" rtlCol="0">
            <a:spAutoFit/>
          </a:bodyPr>
          <a:lstStyle/>
          <a:p>
            <a:pPr algn="ctr">
              <a:lnSpc>
                <a:spcPct val="150000"/>
              </a:lnSpc>
            </a:pPr>
            <a:r>
              <a:rPr lang="zh-CN" altLang="en-US" sz="1050" dirty="0">
                <a:solidFill>
                  <a:schemeClr val="tx1">
                    <a:lumMod val="50000"/>
                    <a:lumOff val="50000"/>
                  </a:schemeClr>
                </a:solidFill>
                <a:latin typeface="微软雅黑" pitchFamily="34" charset="-122"/>
                <a:ea typeface="微软雅黑" pitchFamily="34" charset="-122"/>
              </a:rPr>
              <a:t>选题背景</a:t>
            </a:r>
          </a:p>
          <a:p>
            <a:pPr algn="ctr">
              <a:lnSpc>
                <a:spcPct val="150000"/>
              </a:lnSpc>
            </a:pPr>
            <a:r>
              <a:rPr lang="zh-CN" altLang="en-US" sz="1050" dirty="0">
                <a:solidFill>
                  <a:schemeClr val="tx1">
                    <a:lumMod val="50000"/>
                    <a:lumOff val="50000"/>
                  </a:schemeClr>
                </a:solidFill>
                <a:latin typeface="微软雅黑" pitchFamily="34" charset="-122"/>
                <a:ea typeface="微软雅黑" pitchFamily="34" charset="-122"/>
              </a:rPr>
              <a:t>研究意义</a:t>
            </a:r>
          </a:p>
          <a:p>
            <a:pPr algn="ctr">
              <a:lnSpc>
                <a:spcPct val="150000"/>
              </a:lnSpc>
            </a:pPr>
            <a:r>
              <a:rPr lang="zh-CN" altLang="en-US" sz="1050" dirty="0">
                <a:solidFill>
                  <a:schemeClr val="tx1">
                    <a:lumMod val="50000"/>
                    <a:lumOff val="50000"/>
                  </a:schemeClr>
                </a:solidFill>
                <a:latin typeface="微软雅黑" pitchFamily="34" charset="-122"/>
                <a:ea typeface="微软雅黑" pitchFamily="34" charset="-122"/>
              </a:rPr>
              <a:t>国内外相关研究综述</a:t>
            </a:r>
          </a:p>
          <a:p>
            <a:pPr algn="ctr">
              <a:lnSpc>
                <a:spcPct val="150000"/>
              </a:lnSpc>
            </a:pPr>
            <a:r>
              <a:rPr lang="zh-CN" altLang="en-US" sz="1050" dirty="0">
                <a:solidFill>
                  <a:schemeClr val="tx1">
                    <a:lumMod val="50000"/>
                    <a:lumOff val="50000"/>
                  </a:schemeClr>
                </a:solidFill>
                <a:latin typeface="微软雅黑" pitchFamily="34" charset="-122"/>
                <a:ea typeface="微软雅黑" pitchFamily="34" charset="-122"/>
              </a:rPr>
              <a:t>理论基础与文献综述</a:t>
            </a:r>
          </a:p>
          <a:p>
            <a:pPr algn="ctr">
              <a:lnSpc>
                <a:spcPct val="150000"/>
              </a:lnSpc>
            </a:pPr>
            <a:r>
              <a:rPr lang="zh-CN" altLang="en-US" sz="1050" dirty="0">
                <a:solidFill>
                  <a:schemeClr val="tx1">
                    <a:lumMod val="50000"/>
                    <a:lumOff val="50000"/>
                  </a:schemeClr>
                </a:solidFill>
                <a:latin typeface="微软雅黑" pitchFamily="34" charset="-122"/>
                <a:ea typeface="微软雅黑" pitchFamily="34" charset="-122"/>
              </a:rPr>
              <a:t>主要贡献与创新</a:t>
            </a:r>
          </a:p>
        </p:txBody>
      </p:sp>
      <p:cxnSp>
        <p:nvCxnSpPr>
          <p:cNvPr id="103" name="直接连接符 102"/>
          <p:cNvCxnSpPr/>
          <p:nvPr/>
        </p:nvCxnSpPr>
        <p:spPr>
          <a:xfrm flipV="1">
            <a:off x="3419872" y="2858988"/>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3837" y="986780"/>
            <a:ext cx="1076326" cy="1076326"/>
            <a:chOff x="4033837" y="986780"/>
            <a:chExt cx="1076326" cy="1076326"/>
          </a:xfrm>
        </p:grpSpPr>
        <p:sp>
          <p:nvSpPr>
            <p:cNvPr id="95" name="椭圆 94"/>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Freeform 13"/>
            <p:cNvSpPr>
              <a:spLocks noEditPoints="1"/>
            </p:cNvSpPr>
            <p:nvPr/>
          </p:nvSpPr>
          <p:spPr bwMode="auto">
            <a:xfrm>
              <a:off x="4308732" y="1306308"/>
              <a:ext cx="526536" cy="437270"/>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1000"/>
                                        <p:tgtEl>
                                          <p:spTgt spid="2"/>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500"/>
                                        <p:tgtEl>
                                          <p:spTgt spid="99"/>
                                        </p:tgtEl>
                                      </p:cBhvr>
                                    </p:animEffect>
                                    <p:anim calcmode="lin" valueType="num">
                                      <p:cBhvr>
                                        <p:cTn id="12" dur="500" fill="hold"/>
                                        <p:tgtEl>
                                          <p:spTgt spid="99"/>
                                        </p:tgtEl>
                                        <p:attrNameLst>
                                          <p:attrName>ppt_x</p:attrName>
                                        </p:attrNameLst>
                                      </p:cBhvr>
                                      <p:tavLst>
                                        <p:tav tm="0">
                                          <p:val>
                                            <p:strVal val="#ppt_x"/>
                                          </p:val>
                                        </p:tav>
                                        <p:tav tm="100000">
                                          <p:val>
                                            <p:strVal val="#ppt_x"/>
                                          </p:val>
                                        </p:tav>
                                      </p:tavLst>
                                    </p:anim>
                                    <p:anim calcmode="lin" valueType="num">
                                      <p:cBhvr>
                                        <p:cTn id="13" dur="500" fill="hold"/>
                                        <p:tgtEl>
                                          <p:spTgt spid="9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left)">
                                      <p:cBhvr>
                                        <p:cTn id="17" dur="500"/>
                                        <p:tgtEl>
                                          <p:spTgt spid="10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wipe(up)">
                                      <p:cBhvr>
                                        <p:cTn id="21"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69" name="Line 33"/>
          <p:cNvSpPr>
            <a:spLocks noChangeShapeType="1"/>
          </p:cNvSpPr>
          <p:nvPr/>
        </p:nvSpPr>
        <p:spPr bwMode="auto">
          <a:xfrm>
            <a:off x="3014663" y="1616567"/>
            <a:ext cx="0" cy="2584450"/>
          </a:xfrm>
          <a:prstGeom prst="line">
            <a:avLst/>
          </a:prstGeom>
          <a:noFill/>
          <a:ln w="6350">
            <a:solidFill>
              <a:schemeClr val="tx1">
                <a:lumMod val="50000"/>
                <a:lumOff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TextBox 47"/>
          <p:cNvSpPr txBox="1"/>
          <p:nvPr/>
        </p:nvSpPr>
        <p:spPr>
          <a:xfrm>
            <a:off x="3331593" y="358586"/>
            <a:ext cx="2480814" cy="646331"/>
          </a:xfrm>
          <a:prstGeom prst="rect">
            <a:avLst/>
          </a:prstGeom>
          <a:noFill/>
        </p:spPr>
        <p:txBody>
          <a:bodyPr wrap="square" rtlCol="0">
            <a:spAutoFit/>
          </a:bodyPr>
          <a:lstStyle/>
          <a:p>
            <a:pPr algn="ctr"/>
            <a:r>
              <a:rPr lang="zh-CN" altLang="en-US" b="1" dirty="0" smtClean="0">
                <a:solidFill>
                  <a:schemeClr val="accent1"/>
                </a:solidFill>
                <a:latin typeface="微软雅黑" pitchFamily="34" charset="-122"/>
                <a:ea typeface="微软雅黑" pitchFamily="34" charset="-122"/>
              </a:rPr>
              <a:t>图书馆管理系统项目简介</a:t>
            </a:r>
            <a:endParaRPr lang="zh-CN" altLang="en-US" b="1" dirty="0">
              <a:solidFill>
                <a:schemeClr val="accent1"/>
              </a:solidFill>
              <a:latin typeface="微软雅黑" pitchFamily="34" charset="-122"/>
              <a:ea typeface="微软雅黑" pitchFamily="34" charset="-122"/>
            </a:endParaRPr>
          </a:p>
        </p:txBody>
      </p:sp>
      <p:sp>
        <p:nvSpPr>
          <p:cNvPr id="9" name="Rectangle 167"/>
          <p:cNvSpPr>
            <a:spLocks noChangeArrowheads="1"/>
          </p:cNvSpPr>
          <p:nvPr/>
        </p:nvSpPr>
        <p:spPr bwMode="auto">
          <a:xfrm>
            <a:off x="633196" y="1922884"/>
            <a:ext cx="2121118" cy="228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zh-CN" sz="900" dirty="0">
                <a:solidFill>
                  <a:schemeClr val="tx1">
                    <a:lumMod val="50000"/>
                    <a:lumOff val="50000"/>
                  </a:schemeClr>
                </a:solidFill>
                <a:latin typeface="微软雅黑" panose="020B0503020204020204" pitchFamily="34" charset="-122"/>
                <a:ea typeface="微软雅黑" panose="020B0503020204020204" pitchFamily="34" charset="-122"/>
              </a:rPr>
              <a:t>本次的设计是一个图书管理系统有对一本书的采编入库、清除库存、借阅和归还的基本操作功能。对于每种书籍，该系统的登记内容包括书号、书名、著者、现存量和总库存量五项。</a:t>
            </a:r>
          </a:p>
          <a:p>
            <a:pPr>
              <a:lnSpc>
                <a:spcPct val="150000"/>
              </a:lnSpc>
            </a:pPr>
            <a:r>
              <a:rPr lang="zh-CN" altLang="zh-CN" sz="900" dirty="0">
                <a:solidFill>
                  <a:schemeClr val="tx1">
                    <a:lumMod val="50000"/>
                    <a:lumOff val="50000"/>
                  </a:schemeClr>
                </a:solidFill>
                <a:latin typeface="微软雅黑" panose="020B0503020204020204" pitchFamily="34" charset="-122"/>
                <a:ea typeface="微软雅黑" panose="020B0503020204020204" pitchFamily="34" charset="-122"/>
              </a:rPr>
              <a:t>可根据具体需求对登记内容的扩充。同时，该系统除了上述的功能以外，还有日志记录以及借阅者的信息记录正在开发。该系统能在一定的程度上辅助图书馆管理员对图书的整理，减少了图书管理员的工作量，降低图书管理员的工作量。</a:t>
            </a:r>
          </a:p>
        </p:txBody>
      </p:sp>
      <p:sp>
        <p:nvSpPr>
          <p:cNvPr id="12" name="TextBox 47"/>
          <p:cNvSpPr txBox="1"/>
          <p:nvPr/>
        </p:nvSpPr>
        <p:spPr>
          <a:xfrm>
            <a:off x="527948" y="1512981"/>
            <a:ext cx="2226366" cy="307777"/>
          </a:xfrm>
          <a:prstGeom prst="rect">
            <a:avLst/>
          </a:prstGeom>
          <a:noFill/>
        </p:spPr>
        <p:txBody>
          <a:bodyPr wrap="square" rtlCol="0">
            <a:spAutoFit/>
          </a:bodyPr>
          <a:lstStyle/>
          <a:p>
            <a:r>
              <a:rPr lang="zh-CN" altLang="en-US" sz="1400" dirty="0" smtClean="0">
                <a:solidFill>
                  <a:schemeClr val="bg1">
                    <a:lumMod val="50000"/>
                  </a:schemeClr>
                </a:solidFill>
                <a:latin typeface="微软雅黑" pitchFamily="34" charset="-122"/>
                <a:ea typeface="微软雅黑" pitchFamily="34" charset="-122"/>
              </a:rPr>
              <a:t>意义</a:t>
            </a:r>
            <a:endParaRPr lang="zh-CN" altLang="en-US" sz="1400" dirty="0">
              <a:solidFill>
                <a:schemeClr val="bg1">
                  <a:lumMod val="50000"/>
                </a:schemeClr>
              </a:solidFill>
              <a:latin typeface="微软雅黑" pitchFamily="34" charset="-122"/>
              <a:ea typeface="微软雅黑" pitchFamily="34" charset="-122"/>
            </a:endParaRPr>
          </a:p>
        </p:txBody>
      </p:sp>
      <p:pic>
        <p:nvPicPr>
          <p:cNvPr id="13" name="图片 12"/>
          <p:cNvPicPr/>
          <p:nvPr/>
        </p:nvPicPr>
        <p:blipFill>
          <a:blip r:embed="rId3"/>
          <a:stretch>
            <a:fillRect/>
          </a:stretch>
        </p:blipFill>
        <p:spPr>
          <a:xfrm>
            <a:off x="3331593" y="1532112"/>
            <a:ext cx="5270500" cy="27533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39969"/>
                                        </p:tgtEl>
                                        <p:attrNameLst>
                                          <p:attrName>style.visibility</p:attrName>
                                        </p:attrNameLst>
                                      </p:cBhvr>
                                      <p:to>
                                        <p:strVal val="visible"/>
                                      </p:to>
                                    </p:set>
                                    <p:animEffect transition="in" filter="barn(outHorizontal)">
                                      <p:cBhvr>
                                        <p:cTn id="7" dur="500"/>
                                        <p:tgtEl>
                                          <p:spTgt spid="399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9" grpId="0" animBg="1"/>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p:cNvSpPr txBox="1"/>
          <p:nvPr/>
        </p:nvSpPr>
        <p:spPr>
          <a:xfrm>
            <a:off x="3966704" y="2388918"/>
            <a:ext cx="1210588" cy="400110"/>
          </a:xfrm>
          <a:prstGeom prst="rect">
            <a:avLst/>
          </a:prstGeom>
          <a:noFill/>
        </p:spPr>
        <p:txBody>
          <a:bodyPr wrap="none" rtlCol="0">
            <a:spAutoFit/>
          </a:bodyPr>
          <a:lstStyle/>
          <a:p>
            <a:pPr algn="ctr"/>
            <a:r>
              <a:rPr lang="zh-CN" altLang="en-US" sz="2000" b="1" dirty="0" smtClean="0">
                <a:solidFill>
                  <a:schemeClr val="tx1">
                    <a:lumMod val="75000"/>
                    <a:lumOff val="25000"/>
                  </a:schemeClr>
                </a:solidFill>
                <a:latin typeface="微软雅黑" pitchFamily="34" charset="-122"/>
                <a:ea typeface="微软雅黑" pitchFamily="34" charset="-122"/>
              </a:rPr>
              <a:t>程序亮点</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97" name="TextBox 96"/>
          <p:cNvSpPr txBox="1"/>
          <p:nvPr/>
        </p:nvSpPr>
        <p:spPr>
          <a:xfrm>
            <a:off x="4210360" y="2892974"/>
            <a:ext cx="723275" cy="548548"/>
          </a:xfrm>
          <a:prstGeom prst="rect">
            <a:avLst/>
          </a:prstGeom>
          <a:noFill/>
        </p:spPr>
        <p:txBody>
          <a:bodyPr wrap="none" rtlCol="0">
            <a:spAutoFit/>
          </a:bodyPr>
          <a:lstStyle/>
          <a:p>
            <a:pPr algn="ctr">
              <a:lnSpc>
                <a:spcPct val="150000"/>
              </a:lnSpc>
            </a:pPr>
            <a:r>
              <a:rPr lang="zh-CN" altLang="en-US" sz="1050" dirty="0" smtClean="0">
                <a:solidFill>
                  <a:schemeClr val="tx1">
                    <a:lumMod val="50000"/>
                    <a:lumOff val="50000"/>
                  </a:schemeClr>
                </a:solidFill>
                <a:latin typeface="微软雅黑" pitchFamily="34" charset="-122"/>
                <a:ea typeface="微软雅黑" pitchFamily="34" charset="-122"/>
              </a:rPr>
              <a:t>采编书籍</a:t>
            </a:r>
            <a:endParaRPr lang="en-US" altLang="zh-CN" sz="105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1050" dirty="0" smtClean="0">
                <a:solidFill>
                  <a:schemeClr val="tx1">
                    <a:lumMod val="50000"/>
                    <a:lumOff val="50000"/>
                  </a:schemeClr>
                </a:solidFill>
                <a:latin typeface="微软雅黑" pitchFamily="34" charset="-122"/>
                <a:ea typeface="微软雅黑" pitchFamily="34" charset="-122"/>
              </a:rPr>
              <a:t>查找书籍</a:t>
            </a:r>
            <a:endParaRPr lang="zh-CN" altLang="en-US" sz="1050" dirty="0">
              <a:solidFill>
                <a:schemeClr val="tx1">
                  <a:lumMod val="50000"/>
                  <a:lumOff val="50000"/>
                </a:schemeClr>
              </a:solidFill>
              <a:latin typeface="微软雅黑" pitchFamily="34" charset="-122"/>
              <a:ea typeface="微软雅黑" pitchFamily="34" charset="-122"/>
            </a:endParaRPr>
          </a:p>
        </p:txBody>
      </p:sp>
      <p:cxnSp>
        <p:nvCxnSpPr>
          <p:cNvPr id="98" name="直接连接符 97"/>
          <p:cNvCxnSpPr/>
          <p:nvPr/>
        </p:nvCxnSpPr>
        <p:spPr>
          <a:xfrm flipV="1">
            <a:off x="3419872" y="2858988"/>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3837" y="986780"/>
            <a:ext cx="1076326" cy="1076326"/>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Freeform 10"/>
            <p:cNvSpPr>
              <a:spLocks noEditPoints="1"/>
            </p:cNvSpPr>
            <p:nvPr/>
          </p:nvSpPr>
          <p:spPr bwMode="auto">
            <a:xfrm>
              <a:off x="4339167" y="1291503"/>
              <a:ext cx="465666" cy="4668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1000"/>
                                        <p:tgtEl>
                                          <p:spTgt spid="2"/>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fade">
                                      <p:cBhvr>
                                        <p:cTn id="11" dur="500"/>
                                        <p:tgtEl>
                                          <p:spTgt spid="96"/>
                                        </p:tgtEl>
                                      </p:cBhvr>
                                    </p:animEffect>
                                    <p:anim calcmode="lin" valueType="num">
                                      <p:cBhvr>
                                        <p:cTn id="12" dur="500" fill="hold"/>
                                        <p:tgtEl>
                                          <p:spTgt spid="96"/>
                                        </p:tgtEl>
                                        <p:attrNameLst>
                                          <p:attrName>ppt_x</p:attrName>
                                        </p:attrNameLst>
                                      </p:cBhvr>
                                      <p:tavLst>
                                        <p:tav tm="0">
                                          <p:val>
                                            <p:strVal val="#ppt_x"/>
                                          </p:val>
                                        </p:tav>
                                        <p:tav tm="100000">
                                          <p:val>
                                            <p:strVal val="#ppt_x"/>
                                          </p:val>
                                        </p:tav>
                                      </p:tavLst>
                                    </p:anim>
                                    <p:anim calcmode="lin" valueType="num">
                                      <p:cBhvr>
                                        <p:cTn id="13" dur="500" fill="hold"/>
                                        <p:tgtEl>
                                          <p:spTgt spid="9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wipe(left)">
                                      <p:cBhvr>
                                        <p:cTn id="17" dur="500"/>
                                        <p:tgtEl>
                                          <p:spTgt spid="98"/>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wipe(up)">
                                      <p:cBhvr>
                                        <p:cTn id="21"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47"/>
          <p:cNvSpPr txBox="1"/>
          <p:nvPr/>
        </p:nvSpPr>
        <p:spPr>
          <a:xfrm>
            <a:off x="694766" y="1657783"/>
            <a:ext cx="2149041" cy="988476"/>
          </a:xfrm>
          <a:prstGeom prst="rect">
            <a:avLst/>
          </a:prstGeom>
          <a:noFill/>
        </p:spPr>
        <p:txBody>
          <a:bodyPr wrap="square" rtlCol="0">
            <a:spAutoFit/>
          </a:bodyPr>
          <a:lstStyle/>
          <a:p>
            <a:pPr>
              <a:lnSpc>
                <a:spcPct val="150000"/>
              </a:lnSpc>
            </a:pPr>
            <a:r>
              <a:rPr lang="zh-CN" altLang="zh-CN" sz="1000" dirty="0">
                <a:solidFill>
                  <a:schemeClr val="bg1">
                    <a:lumMod val="50000"/>
                  </a:schemeClr>
                </a:solidFill>
                <a:latin typeface="微软雅黑" pitchFamily="34" charset="-122"/>
                <a:ea typeface="微软雅黑" pitchFamily="34" charset="-122"/>
              </a:rPr>
              <a:t>在采集书籍信息时，申请一个节点进行存储。该函数的一个亮点就是我还添加了系统自动编号或管理员手动编号的操作判断。</a:t>
            </a:r>
            <a:endParaRPr lang="zh-CN" altLang="en-US" sz="1000" dirty="0">
              <a:solidFill>
                <a:schemeClr val="bg1">
                  <a:lumMod val="50000"/>
                </a:schemeClr>
              </a:solidFill>
              <a:latin typeface="微软雅黑" pitchFamily="34" charset="-122"/>
              <a:ea typeface="微软雅黑" pitchFamily="34" charset="-122"/>
            </a:endParaRPr>
          </a:p>
        </p:txBody>
      </p:sp>
      <p:sp>
        <p:nvSpPr>
          <p:cNvPr id="20" name="TextBox 47"/>
          <p:cNvSpPr txBox="1"/>
          <p:nvPr/>
        </p:nvSpPr>
        <p:spPr>
          <a:xfrm>
            <a:off x="694766" y="3067461"/>
            <a:ext cx="2149041" cy="1015663"/>
          </a:xfrm>
          <a:prstGeom prst="rect">
            <a:avLst/>
          </a:prstGeom>
          <a:noFill/>
        </p:spPr>
        <p:txBody>
          <a:bodyPr wrap="square" rtlCol="0">
            <a:spAutoFit/>
          </a:bodyPr>
          <a:lstStyle/>
          <a:p>
            <a:pPr>
              <a:lnSpc>
                <a:spcPct val="150000"/>
              </a:lnSpc>
            </a:pPr>
            <a:r>
              <a:rPr lang="zh-CN" altLang="zh-CN" sz="1000" dirty="0">
                <a:solidFill>
                  <a:schemeClr val="bg1">
                    <a:lumMod val="50000"/>
                  </a:schemeClr>
                </a:solidFill>
                <a:latin typeface="微软雅黑" pitchFamily="34" charset="-122"/>
                <a:ea typeface="微软雅黑" pitchFamily="34" charset="-122"/>
              </a:rPr>
              <a:t>同时，我还准备再添加了一个判断书籍重复的操作，就是说，在管理员输入书籍时，判断书籍是否重复，通过书名和作者进行对比。</a:t>
            </a:r>
            <a:endParaRPr lang="zh-CN" altLang="en-US" sz="1000" dirty="0">
              <a:solidFill>
                <a:schemeClr val="bg1">
                  <a:lumMod val="50000"/>
                </a:schemeClr>
              </a:solidFill>
              <a:latin typeface="微软雅黑" pitchFamily="34" charset="-122"/>
              <a:ea typeface="微软雅黑" pitchFamily="34" charset="-122"/>
            </a:endParaRPr>
          </a:p>
        </p:txBody>
      </p:sp>
      <p:sp>
        <p:nvSpPr>
          <p:cNvPr id="22" name="TextBox 47"/>
          <p:cNvSpPr txBox="1"/>
          <p:nvPr/>
        </p:nvSpPr>
        <p:spPr>
          <a:xfrm>
            <a:off x="3458817" y="358586"/>
            <a:ext cx="2226366" cy="369332"/>
          </a:xfrm>
          <a:prstGeom prst="rect">
            <a:avLst/>
          </a:prstGeom>
          <a:noFill/>
        </p:spPr>
        <p:txBody>
          <a:bodyPr wrap="square" rtlCol="0">
            <a:spAutoFit/>
          </a:bodyPr>
          <a:lstStyle/>
          <a:p>
            <a:pPr algn="ctr"/>
            <a:r>
              <a:rPr lang="zh-CN" altLang="en-US" b="1" dirty="0" smtClean="0">
                <a:solidFill>
                  <a:schemeClr val="accent1"/>
                </a:solidFill>
                <a:latin typeface="微软雅黑" pitchFamily="34" charset="-122"/>
                <a:ea typeface="微软雅黑" pitchFamily="34" charset="-122"/>
              </a:rPr>
              <a:t>采编书籍</a:t>
            </a:r>
            <a:endParaRPr lang="zh-CN" altLang="en-US" b="1" dirty="0">
              <a:solidFill>
                <a:schemeClr val="accent1"/>
              </a:solidFill>
              <a:latin typeface="微软雅黑" pitchFamily="34" charset="-122"/>
              <a:ea typeface="微软雅黑" pitchFamily="34" charset="-122"/>
            </a:endParaRPr>
          </a:p>
        </p:txBody>
      </p:sp>
      <p:pic>
        <p:nvPicPr>
          <p:cNvPr id="24" name="图片 23"/>
          <p:cNvPicPr/>
          <p:nvPr/>
        </p:nvPicPr>
        <p:blipFill>
          <a:blip r:embed="rId3"/>
          <a:stretch>
            <a:fillRect/>
          </a:stretch>
        </p:blipFill>
        <p:spPr>
          <a:xfrm>
            <a:off x="3458817" y="1516594"/>
            <a:ext cx="5270500" cy="2259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19413" y="1635125"/>
            <a:ext cx="5756275" cy="3111500"/>
            <a:chOff x="2919413" y="1635125"/>
            <a:chExt cx="5756275" cy="3111500"/>
          </a:xfrm>
        </p:grpSpPr>
        <p:sp>
          <p:nvSpPr>
            <p:cNvPr id="27657" name="Rectangle 9"/>
            <p:cNvSpPr>
              <a:spLocks noChangeArrowheads="1"/>
            </p:cNvSpPr>
            <p:nvPr/>
          </p:nvSpPr>
          <p:spPr bwMode="auto">
            <a:xfrm>
              <a:off x="4202113" y="1655763"/>
              <a:ext cx="4249737" cy="444500"/>
            </a:xfrm>
            <a:prstGeom prst="rect">
              <a:avLst/>
            </a:prstGeom>
            <a:solidFill>
              <a:schemeClr val="accent1"/>
            </a:solidFill>
            <a:ln>
              <a:noFill/>
            </a:ln>
          </p:spPr>
          <p:txBody>
            <a:bodyPr/>
            <a:lstStyle/>
            <a:p>
              <a:endParaRPr lang="zh-CN" altLang="en-US"/>
            </a:p>
          </p:txBody>
        </p:sp>
        <p:sp>
          <p:nvSpPr>
            <p:cNvPr id="27658" name="Oval 10"/>
            <p:cNvSpPr>
              <a:spLocks noChangeArrowheads="1"/>
            </p:cNvSpPr>
            <p:nvPr/>
          </p:nvSpPr>
          <p:spPr bwMode="auto">
            <a:xfrm>
              <a:off x="8231188" y="1655763"/>
              <a:ext cx="444500" cy="444500"/>
            </a:xfrm>
            <a:prstGeom prst="ellipse">
              <a:avLst/>
            </a:prstGeom>
            <a:solidFill>
              <a:schemeClr val="accent1"/>
            </a:solidFill>
            <a:ln w="12700">
              <a:solidFill>
                <a:srgbClr val="FFFFFF"/>
              </a:solidFill>
              <a:round/>
            </a:ln>
          </p:spPr>
          <p:txBody>
            <a:bodyPr/>
            <a:lstStyle/>
            <a:p>
              <a:endParaRPr lang="zh-CN" altLang="en-US"/>
            </a:p>
          </p:txBody>
        </p:sp>
        <p:sp>
          <p:nvSpPr>
            <p:cNvPr id="27659" name="Rectangle 11"/>
            <p:cNvSpPr>
              <a:spLocks noChangeArrowheads="1"/>
            </p:cNvSpPr>
            <p:nvPr/>
          </p:nvSpPr>
          <p:spPr bwMode="auto">
            <a:xfrm>
              <a:off x="3919538" y="2100263"/>
              <a:ext cx="4248150" cy="447675"/>
            </a:xfrm>
            <a:prstGeom prst="rect">
              <a:avLst/>
            </a:prstGeom>
            <a:solidFill>
              <a:schemeClr val="tx1">
                <a:lumMod val="75000"/>
                <a:lumOff val="25000"/>
              </a:schemeClr>
            </a:solidFill>
            <a:ln>
              <a:noFill/>
            </a:ln>
          </p:spPr>
          <p:txBody>
            <a:bodyPr/>
            <a:lstStyle/>
            <a:p>
              <a:endParaRPr lang="zh-CN" altLang="en-US"/>
            </a:p>
          </p:txBody>
        </p:sp>
        <p:sp>
          <p:nvSpPr>
            <p:cNvPr id="27660" name="Oval 12"/>
            <p:cNvSpPr>
              <a:spLocks noChangeArrowheads="1"/>
            </p:cNvSpPr>
            <p:nvPr/>
          </p:nvSpPr>
          <p:spPr bwMode="auto">
            <a:xfrm>
              <a:off x="7945438" y="2100263"/>
              <a:ext cx="444500" cy="447675"/>
            </a:xfrm>
            <a:prstGeom prst="ellipse">
              <a:avLst/>
            </a:prstGeom>
            <a:solidFill>
              <a:schemeClr val="tx1">
                <a:lumMod val="75000"/>
                <a:lumOff val="25000"/>
              </a:schemeClr>
            </a:solidFill>
            <a:ln w="12700">
              <a:solidFill>
                <a:srgbClr val="FFFFFF"/>
              </a:solidFill>
              <a:round/>
            </a:ln>
          </p:spPr>
          <p:txBody>
            <a:bodyPr/>
            <a:lstStyle/>
            <a:p>
              <a:endParaRPr lang="zh-CN" altLang="en-US"/>
            </a:p>
          </p:txBody>
        </p:sp>
        <p:sp>
          <p:nvSpPr>
            <p:cNvPr id="27661" name="Rectangle 13"/>
            <p:cNvSpPr>
              <a:spLocks noChangeArrowheads="1"/>
            </p:cNvSpPr>
            <p:nvPr/>
          </p:nvSpPr>
          <p:spPr bwMode="auto">
            <a:xfrm>
              <a:off x="3584575" y="2547938"/>
              <a:ext cx="4251325" cy="444500"/>
            </a:xfrm>
            <a:prstGeom prst="rect">
              <a:avLst/>
            </a:prstGeom>
            <a:solidFill>
              <a:schemeClr val="accent1"/>
            </a:solidFill>
            <a:ln>
              <a:noFill/>
            </a:ln>
          </p:spPr>
          <p:txBody>
            <a:bodyPr/>
            <a:lstStyle/>
            <a:p>
              <a:endParaRPr lang="zh-CN" altLang="en-US"/>
            </a:p>
          </p:txBody>
        </p:sp>
        <p:sp>
          <p:nvSpPr>
            <p:cNvPr id="27662" name="Oval 14"/>
            <p:cNvSpPr>
              <a:spLocks noChangeArrowheads="1"/>
            </p:cNvSpPr>
            <p:nvPr/>
          </p:nvSpPr>
          <p:spPr bwMode="auto">
            <a:xfrm>
              <a:off x="7612063" y="2547938"/>
              <a:ext cx="444500" cy="444500"/>
            </a:xfrm>
            <a:prstGeom prst="ellipse">
              <a:avLst/>
            </a:prstGeom>
            <a:solidFill>
              <a:schemeClr val="accent1"/>
            </a:solidFill>
            <a:ln w="12700">
              <a:solidFill>
                <a:srgbClr val="FFFFFF"/>
              </a:solidFill>
              <a:round/>
            </a:ln>
          </p:spPr>
          <p:txBody>
            <a:bodyPr/>
            <a:lstStyle/>
            <a:p>
              <a:endParaRPr lang="zh-CN" altLang="en-US"/>
            </a:p>
          </p:txBody>
        </p:sp>
        <p:sp>
          <p:nvSpPr>
            <p:cNvPr id="27666" name="Oval 18"/>
            <p:cNvSpPr>
              <a:spLocks noChangeArrowheads="1"/>
            </p:cNvSpPr>
            <p:nvPr/>
          </p:nvSpPr>
          <p:spPr bwMode="auto">
            <a:xfrm>
              <a:off x="3059113" y="1776413"/>
              <a:ext cx="1873250" cy="1874837"/>
            </a:xfrm>
            <a:prstGeom prst="ellipse">
              <a:avLst/>
            </a:prstGeom>
            <a:solidFill>
              <a:schemeClr val="accent1"/>
            </a:solidFill>
            <a:ln>
              <a:noFill/>
            </a:ln>
          </p:spPr>
          <p:txBody>
            <a:bodyPr/>
            <a:lstStyle/>
            <a:p>
              <a:endParaRPr lang="zh-CN" altLang="en-US"/>
            </a:p>
          </p:txBody>
        </p:sp>
        <p:grpSp>
          <p:nvGrpSpPr>
            <p:cNvPr id="2" name="组合 1"/>
            <p:cNvGrpSpPr/>
            <p:nvPr/>
          </p:nvGrpSpPr>
          <p:grpSpPr>
            <a:xfrm>
              <a:off x="2919413" y="1635125"/>
              <a:ext cx="3127375" cy="3111500"/>
              <a:chOff x="2919413" y="1635125"/>
              <a:chExt cx="3127375" cy="3111500"/>
            </a:xfrm>
          </p:grpSpPr>
          <p:sp>
            <p:nvSpPr>
              <p:cNvPr id="27667" name="Freeform 19"/>
              <p:cNvSpPr>
                <a:spLocks noEditPoints="1"/>
              </p:cNvSpPr>
              <p:nvPr/>
            </p:nvSpPr>
            <p:spPr bwMode="auto">
              <a:xfrm>
                <a:off x="2919413" y="1635125"/>
                <a:ext cx="2144712" cy="2147888"/>
              </a:xfrm>
              <a:custGeom>
                <a:avLst/>
                <a:gdLst>
                  <a:gd name="T0" fmla="*/ 480 w 961"/>
                  <a:gd name="T1" fmla="*/ 0 h 961"/>
                  <a:gd name="T2" fmla="*/ 0 w 961"/>
                  <a:gd name="T3" fmla="*/ 480 h 961"/>
                  <a:gd name="T4" fmla="*/ 480 w 961"/>
                  <a:gd name="T5" fmla="*/ 961 h 961"/>
                  <a:gd name="T6" fmla="*/ 961 w 961"/>
                  <a:gd name="T7" fmla="*/ 480 h 961"/>
                  <a:gd name="T8" fmla="*/ 480 w 961"/>
                  <a:gd name="T9" fmla="*/ 0 h 961"/>
                  <a:gd name="T10" fmla="*/ 480 w 961"/>
                  <a:gd name="T11" fmla="*/ 896 h 961"/>
                  <a:gd name="T12" fmla="*/ 64 w 961"/>
                  <a:gd name="T13" fmla="*/ 480 h 961"/>
                  <a:gd name="T14" fmla="*/ 480 w 961"/>
                  <a:gd name="T15" fmla="*/ 64 h 961"/>
                  <a:gd name="T16" fmla="*/ 896 w 961"/>
                  <a:gd name="T17" fmla="*/ 480 h 961"/>
                  <a:gd name="T18" fmla="*/ 480 w 961"/>
                  <a:gd name="T19" fmla="*/ 89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chemeClr val="tx1">
                  <a:lumMod val="75000"/>
                  <a:lumOff val="25000"/>
                </a:schemeClr>
              </a:solidFill>
              <a:ln>
                <a:noFill/>
              </a:ln>
            </p:spPr>
            <p:txBody>
              <a:bodyPr/>
              <a:lstStyle/>
              <a:p>
                <a:endParaRPr lang="zh-CN" altLang="en-US"/>
              </a:p>
            </p:txBody>
          </p:sp>
          <p:sp>
            <p:nvSpPr>
              <p:cNvPr id="27668" name="Freeform 20"/>
              <p:cNvSpPr/>
              <p:nvPr/>
            </p:nvSpPr>
            <p:spPr bwMode="auto">
              <a:xfrm>
                <a:off x="4660900" y="3355975"/>
                <a:ext cx="631825" cy="633413"/>
              </a:xfrm>
              <a:custGeom>
                <a:avLst/>
                <a:gdLst>
                  <a:gd name="T0" fmla="*/ 309 w 398"/>
                  <a:gd name="T1" fmla="*/ 399 h 399"/>
                  <a:gd name="T2" fmla="*/ 0 w 398"/>
                  <a:gd name="T3" fmla="*/ 89 h 399"/>
                  <a:gd name="T4" fmla="*/ 88 w 398"/>
                  <a:gd name="T5" fmla="*/ 0 h 399"/>
                  <a:gd name="T6" fmla="*/ 398 w 398"/>
                  <a:gd name="T7" fmla="*/ 310 h 399"/>
                  <a:gd name="T8" fmla="*/ 309 w 398"/>
                  <a:gd name="T9" fmla="*/ 399 h 399"/>
                </a:gdLst>
                <a:ahLst/>
                <a:cxnLst>
                  <a:cxn ang="0">
                    <a:pos x="T0" y="T1"/>
                  </a:cxn>
                  <a:cxn ang="0">
                    <a:pos x="T2" y="T3"/>
                  </a:cxn>
                  <a:cxn ang="0">
                    <a:pos x="T4" y="T5"/>
                  </a:cxn>
                  <a:cxn ang="0">
                    <a:pos x="T6" y="T7"/>
                  </a:cxn>
                  <a:cxn ang="0">
                    <a:pos x="T8" y="T9"/>
                  </a:cxn>
                </a:cxnLst>
                <a:rect l="0" t="0" r="r" b="b"/>
                <a:pathLst>
                  <a:path w="398" h="399">
                    <a:moveTo>
                      <a:pt x="309" y="399"/>
                    </a:moveTo>
                    <a:lnTo>
                      <a:pt x="0" y="89"/>
                    </a:lnTo>
                    <a:lnTo>
                      <a:pt x="88" y="0"/>
                    </a:lnTo>
                    <a:lnTo>
                      <a:pt x="398" y="310"/>
                    </a:lnTo>
                    <a:lnTo>
                      <a:pt x="309" y="399"/>
                    </a:lnTo>
                    <a:close/>
                  </a:path>
                </a:pathLst>
              </a:custGeom>
              <a:solidFill>
                <a:schemeClr val="tx1">
                  <a:lumMod val="75000"/>
                  <a:lumOff val="25000"/>
                </a:schemeClr>
              </a:solidFill>
              <a:ln>
                <a:noFill/>
              </a:ln>
            </p:spPr>
            <p:txBody>
              <a:bodyPr/>
              <a:lstStyle/>
              <a:p>
                <a:endParaRPr lang="zh-CN" altLang="en-US"/>
              </a:p>
            </p:txBody>
          </p:sp>
          <p:sp>
            <p:nvSpPr>
              <p:cNvPr id="27669" name="Freeform 21"/>
              <p:cNvSpPr/>
              <p:nvPr/>
            </p:nvSpPr>
            <p:spPr bwMode="auto">
              <a:xfrm>
                <a:off x="5086350" y="3786188"/>
                <a:ext cx="960438" cy="960437"/>
              </a:xfrm>
              <a:custGeom>
                <a:avLst/>
                <a:gdLst>
                  <a:gd name="T0" fmla="*/ 340 w 430"/>
                  <a:gd name="T1" fmla="*/ 415 h 430"/>
                  <a:gd name="T2" fmla="*/ 302 w 430"/>
                  <a:gd name="T3" fmla="*/ 421 h 430"/>
                  <a:gd name="T4" fmla="*/ 9 w 430"/>
                  <a:gd name="T5" fmla="*/ 128 h 430"/>
                  <a:gd name="T6" fmla="*/ 14 w 430"/>
                  <a:gd name="T7" fmla="*/ 90 h 430"/>
                  <a:gd name="T8" fmla="*/ 91 w 430"/>
                  <a:gd name="T9" fmla="*/ 14 h 430"/>
                  <a:gd name="T10" fmla="*/ 128 w 430"/>
                  <a:gd name="T11" fmla="*/ 8 h 430"/>
                  <a:gd name="T12" fmla="*/ 421 w 430"/>
                  <a:gd name="T13" fmla="*/ 301 h 430"/>
                  <a:gd name="T14" fmla="*/ 416 w 430"/>
                  <a:gd name="T15" fmla="*/ 339 h 430"/>
                  <a:gd name="T16" fmla="*/ 340 w 430"/>
                  <a:gd name="T17" fmla="*/ 4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chemeClr val="tx1">
                  <a:lumMod val="75000"/>
                  <a:lumOff val="25000"/>
                </a:schemeClr>
              </a:solidFill>
              <a:ln>
                <a:noFill/>
              </a:ln>
            </p:spPr>
            <p:txBody>
              <a:bodyPr/>
              <a:lstStyle/>
              <a:p>
                <a:endParaRPr lang="zh-CN" altLang="en-US"/>
              </a:p>
            </p:txBody>
          </p:sp>
          <p:sp>
            <p:nvSpPr>
              <p:cNvPr id="27670" name="Freeform 22"/>
              <p:cNvSpPr/>
              <p:nvPr/>
            </p:nvSpPr>
            <p:spPr bwMode="auto">
              <a:xfrm>
                <a:off x="5157788" y="3857625"/>
                <a:ext cx="304800" cy="301625"/>
              </a:xfrm>
              <a:custGeom>
                <a:avLst/>
                <a:gdLst>
                  <a:gd name="T0" fmla="*/ 23 w 192"/>
                  <a:gd name="T1" fmla="*/ 190 h 190"/>
                  <a:gd name="T2" fmla="*/ 0 w 192"/>
                  <a:gd name="T3" fmla="*/ 167 h 190"/>
                  <a:gd name="T4" fmla="*/ 168 w 192"/>
                  <a:gd name="T5" fmla="*/ 0 h 190"/>
                  <a:gd name="T6" fmla="*/ 192 w 192"/>
                  <a:gd name="T7" fmla="*/ 22 h 190"/>
                  <a:gd name="T8" fmla="*/ 23 w 192"/>
                  <a:gd name="T9" fmla="*/ 190 h 190"/>
                </a:gdLst>
                <a:ahLst/>
                <a:cxnLst>
                  <a:cxn ang="0">
                    <a:pos x="T0" y="T1"/>
                  </a:cxn>
                  <a:cxn ang="0">
                    <a:pos x="T2" y="T3"/>
                  </a:cxn>
                  <a:cxn ang="0">
                    <a:pos x="T4" y="T5"/>
                  </a:cxn>
                  <a:cxn ang="0">
                    <a:pos x="T6" y="T7"/>
                  </a:cxn>
                  <a:cxn ang="0">
                    <a:pos x="T8" y="T9"/>
                  </a:cxn>
                </a:cxnLst>
                <a:rect l="0" t="0" r="r" b="b"/>
                <a:pathLst>
                  <a:path w="192" h="190">
                    <a:moveTo>
                      <a:pt x="23" y="190"/>
                    </a:moveTo>
                    <a:lnTo>
                      <a:pt x="0" y="167"/>
                    </a:lnTo>
                    <a:lnTo>
                      <a:pt x="168" y="0"/>
                    </a:lnTo>
                    <a:lnTo>
                      <a:pt x="192" y="22"/>
                    </a:lnTo>
                    <a:lnTo>
                      <a:pt x="23" y="190"/>
                    </a:lnTo>
                    <a:close/>
                  </a:path>
                </a:pathLst>
              </a:custGeom>
              <a:solidFill>
                <a:schemeClr val="accent1"/>
              </a:solidFill>
              <a:ln>
                <a:noFill/>
              </a:ln>
            </p:spPr>
            <p:txBody>
              <a:bodyPr/>
              <a:lstStyle/>
              <a:p>
                <a:endParaRPr lang="zh-CN" altLang="en-US"/>
              </a:p>
            </p:txBody>
          </p:sp>
          <p:sp>
            <p:nvSpPr>
              <p:cNvPr id="27671" name="Freeform 23"/>
              <p:cNvSpPr/>
              <p:nvPr/>
            </p:nvSpPr>
            <p:spPr bwMode="auto">
              <a:xfrm>
                <a:off x="5673725" y="4371975"/>
                <a:ext cx="301625" cy="303213"/>
              </a:xfrm>
              <a:custGeom>
                <a:avLst/>
                <a:gdLst>
                  <a:gd name="T0" fmla="*/ 23 w 190"/>
                  <a:gd name="T1" fmla="*/ 191 h 191"/>
                  <a:gd name="T2" fmla="*/ 0 w 190"/>
                  <a:gd name="T3" fmla="*/ 167 h 191"/>
                  <a:gd name="T4" fmla="*/ 168 w 190"/>
                  <a:gd name="T5" fmla="*/ 0 h 191"/>
                  <a:gd name="T6" fmla="*/ 190 w 190"/>
                  <a:gd name="T7" fmla="*/ 22 h 191"/>
                  <a:gd name="T8" fmla="*/ 23 w 190"/>
                  <a:gd name="T9" fmla="*/ 191 h 191"/>
                </a:gdLst>
                <a:ahLst/>
                <a:cxnLst>
                  <a:cxn ang="0">
                    <a:pos x="T0" y="T1"/>
                  </a:cxn>
                  <a:cxn ang="0">
                    <a:pos x="T2" y="T3"/>
                  </a:cxn>
                  <a:cxn ang="0">
                    <a:pos x="T4" y="T5"/>
                  </a:cxn>
                  <a:cxn ang="0">
                    <a:pos x="T6" y="T7"/>
                  </a:cxn>
                  <a:cxn ang="0">
                    <a:pos x="T8" y="T9"/>
                  </a:cxn>
                </a:cxnLst>
                <a:rect l="0" t="0" r="r" b="b"/>
                <a:pathLst>
                  <a:path w="190" h="191">
                    <a:moveTo>
                      <a:pt x="23" y="191"/>
                    </a:moveTo>
                    <a:lnTo>
                      <a:pt x="0" y="167"/>
                    </a:lnTo>
                    <a:lnTo>
                      <a:pt x="168" y="0"/>
                    </a:lnTo>
                    <a:lnTo>
                      <a:pt x="190" y="22"/>
                    </a:lnTo>
                    <a:lnTo>
                      <a:pt x="23" y="191"/>
                    </a:lnTo>
                    <a:close/>
                  </a:path>
                </a:pathLst>
              </a:custGeom>
              <a:solidFill>
                <a:schemeClr val="accent1"/>
              </a:solidFill>
              <a:ln>
                <a:noFill/>
              </a:ln>
            </p:spPr>
            <p:txBody>
              <a:bodyPr/>
              <a:lstStyle/>
              <a:p>
                <a:endParaRPr lang="zh-CN" altLang="en-US"/>
              </a:p>
            </p:txBody>
          </p:sp>
        </p:grpSp>
        <p:sp>
          <p:nvSpPr>
            <p:cNvPr id="27673" name="Rectangle 25"/>
            <p:cNvSpPr>
              <a:spLocks noChangeArrowheads="1"/>
            </p:cNvSpPr>
            <p:nvPr/>
          </p:nvSpPr>
          <p:spPr bwMode="auto">
            <a:xfrm>
              <a:off x="3265488" y="2135188"/>
              <a:ext cx="1450975"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3600" dirty="0" smtClean="0">
                  <a:solidFill>
                    <a:schemeClr val="bg1"/>
                  </a:solidFill>
                </a:rPr>
                <a:t>查找书籍</a:t>
              </a:r>
              <a:endParaRPr lang="zh-CN" altLang="en-US" sz="3600" dirty="0">
                <a:solidFill>
                  <a:schemeClr val="bg1"/>
                </a:solidFill>
              </a:endParaRPr>
            </a:p>
          </p:txBody>
        </p:sp>
        <p:sp>
          <p:nvSpPr>
            <p:cNvPr id="27674" name="Rectangle 26"/>
            <p:cNvSpPr>
              <a:spLocks noChangeArrowheads="1"/>
            </p:cNvSpPr>
            <p:nvPr/>
          </p:nvSpPr>
          <p:spPr bwMode="auto">
            <a:xfrm>
              <a:off x="5226050" y="1727200"/>
              <a:ext cx="2946400"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dirty="0" smtClean="0">
                  <a:solidFill>
                    <a:schemeClr val="bg1"/>
                  </a:solidFill>
                </a:rPr>
                <a:t>书籍编号</a:t>
              </a:r>
              <a:endParaRPr lang="en-US" altLang="zh-CN" dirty="0">
                <a:solidFill>
                  <a:schemeClr val="bg1"/>
                </a:solidFill>
              </a:endParaRPr>
            </a:p>
          </p:txBody>
        </p:sp>
        <p:sp>
          <p:nvSpPr>
            <p:cNvPr id="27675" name="Rectangle 27"/>
            <p:cNvSpPr>
              <a:spLocks noChangeArrowheads="1"/>
            </p:cNvSpPr>
            <p:nvPr/>
          </p:nvSpPr>
          <p:spPr bwMode="auto">
            <a:xfrm>
              <a:off x="5226050" y="2184400"/>
              <a:ext cx="2659063"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dirty="0" smtClean="0">
                  <a:solidFill>
                    <a:schemeClr val="bg1"/>
                  </a:solidFill>
                </a:rPr>
                <a:t>书籍名称</a:t>
              </a:r>
              <a:endParaRPr lang="en-US" altLang="zh-CN" dirty="0">
                <a:solidFill>
                  <a:schemeClr val="bg1"/>
                </a:solidFill>
              </a:endParaRPr>
            </a:p>
          </p:txBody>
        </p:sp>
        <p:sp>
          <p:nvSpPr>
            <p:cNvPr id="27676" name="Rectangle 28"/>
            <p:cNvSpPr>
              <a:spLocks noChangeArrowheads="1"/>
            </p:cNvSpPr>
            <p:nvPr/>
          </p:nvSpPr>
          <p:spPr bwMode="auto">
            <a:xfrm>
              <a:off x="5226050" y="2627313"/>
              <a:ext cx="2298700"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dirty="0" smtClean="0">
                  <a:solidFill>
                    <a:schemeClr val="bg1"/>
                  </a:solidFill>
                </a:rPr>
                <a:t>书籍作者</a:t>
              </a:r>
              <a:endParaRPr lang="en-US" altLang="zh-CN" dirty="0">
                <a:solidFill>
                  <a:schemeClr val="bg1"/>
                </a:solidFill>
              </a:endParaRPr>
            </a:p>
          </p:txBody>
        </p:sp>
        <p:sp>
          <p:nvSpPr>
            <p:cNvPr id="27677" name="Rectangle 29"/>
            <p:cNvSpPr>
              <a:spLocks noChangeArrowheads="1"/>
            </p:cNvSpPr>
            <p:nvPr/>
          </p:nvSpPr>
          <p:spPr bwMode="auto">
            <a:xfrm>
              <a:off x="5226050" y="3070225"/>
              <a:ext cx="20097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dirty="0">
                  <a:solidFill>
                    <a:schemeClr val="bg1"/>
                  </a:solidFill>
                </a:rPr>
                <a:t>We have many PowerPoint </a:t>
              </a:r>
              <a:r>
                <a:rPr lang="zh-CN" altLang="en-US" sz="800" dirty="0">
                  <a:solidFill>
                    <a:schemeClr val="bg1"/>
                  </a:solidFill>
                </a:rPr>
                <a:t>templates</a:t>
              </a:r>
              <a:r>
                <a:rPr lang="en-US" altLang="zh-CN" sz="800" dirty="0">
                  <a:solidFill>
                    <a:schemeClr val="bg1"/>
                  </a:solidFill>
                </a:rPr>
                <a:t> that has been specifically designed</a:t>
              </a:r>
              <a:r>
                <a:rPr lang="zh-CN" altLang="en-US" sz="800" dirty="0">
                  <a:solidFill>
                    <a:schemeClr val="bg1"/>
                  </a:solidFill>
                </a:rPr>
                <a:t>.</a:t>
              </a:r>
              <a:endParaRPr lang="en-US" altLang="zh-CN" sz="800" dirty="0">
                <a:solidFill>
                  <a:schemeClr val="bg1"/>
                </a:solidFill>
              </a:endParaRPr>
            </a:p>
          </p:txBody>
        </p:sp>
        <p:sp>
          <p:nvSpPr>
            <p:cNvPr id="27678" name="Text Box 30"/>
            <p:cNvSpPr txBox="1">
              <a:spLocks noChangeArrowheads="1"/>
            </p:cNvSpPr>
            <p:nvPr/>
          </p:nvSpPr>
          <p:spPr bwMode="auto">
            <a:xfrm>
              <a:off x="8237538" y="16986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charset="0"/>
                <a:buNone/>
              </a:pPr>
              <a:r>
                <a:rPr lang="en-US" altLang="zh-CN" b="1">
                  <a:solidFill>
                    <a:schemeClr val="bg1"/>
                  </a:solidFill>
                </a:rPr>
                <a:t>01</a:t>
              </a:r>
            </a:p>
          </p:txBody>
        </p:sp>
        <p:sp>
          <p:nvSpPr>
            <p:cNvPr id="27679" name="Text Box 31"/>
            <p:cNvSpPr txBox="1">
              <a:spLocks noChangeArrowheads="1"/>
            </p:cNvSpPr>
            <p:nvPr/>
          </p:nvSpPr>
          <p:spPr bwMode="auto">
            <a:xfrm>
              <a:off x="7947025" y="21510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charset="0"/>
                <a:buNone/>
              </a:pPr>
              <a:r>
                <a:rPr lang="en-US" altLang="zh-CN" b="1">
                  <a:solidFill>
                    <a:schemeClr val="bg1"/>
                  </a:solidFill>
                </a:rPr>
                <a:t>02</a:t>
              </a:r>
            </a:p>
          </p:txBody>
        </p:sp>
        <p:sp>
          <p:nvSpPr>
            <p:cNvPr id="27680" name="Text Box 32"/>
            <p:cNvSpPr txBox="1">
              <a:spLocks noChangeArrowheads="1"/>
            </p:cNvSpPr>
            <p:nvPr/>
          </p:nvSpPr>
          <p:spPr bwMode="auto">
            <a:xfrm>
              <a:off x="7613650" y="25892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charset="0"/>
                <a:buNone/>
              </a:pPr>
              <a:r>
                <a:rPr lang="en-US" altLang="zh-CN" b="1">
                  <a:solidFill>
                    <a:schemeClr val="bg1"/>
                  </a:solidFill>
                </a:rPr>
                <a:t>03</a:t>
              </a:r>
            </a:p>
          </p:txBody>
        </p:sp>
      </p:grpSp>
      <p:sp>
        <p:nvSpPr>
          <p:cNvPr id="33" name="TextBox 47"/>
          <p:cNvSpPr txBox="1"/>
          <p:nvPr/>
        </p:nvSpPr>
        <p:spPr>
          <a:xfrm>
            <a:off x="3458817" y="358586"/>
            <a:ext cx="2226366" cy="369332"/>
          </a:xfrm>
          <a:prstGeom prst="rect">
            <a:avLst/>
          </a:prstGeom>
          <a:noFill/>
        </p:spPr>
        <p:txBody>
          <a:bodyPr wrap="square" rtlCol="0">
            <a:spAutoFit/>
          </a:bodyPr>
          <a:lstStyle/>
          <a:p>
            <a:pPr algn="ctr"/>
            <a:r>
              <a:rPr lang="zh-CN" altLang="en-US" b="1" dirty="0" smtClean="0">
                <a:solidFill>
                  <a:schemeClr val="accent1"/>
                </a:solidFill>
                <a:latin typeface="微软雅黑" pitchFamily="34" charset="-122"/>
                <a:ea typeface="微软雅黑" pitchFamily="34" charset="-122"/>
              </a:rPr>
              <a:t>查找书籍</a:t>
            </a:r>
            <a:endParaRPr lang="zh-CN" altLang="en-US" b="1" dirty="0">
              <a:solidFill>
                <a:schemeClr val="accent1"/>
              </a:solidFill>
              <a:latin typeface="微软雅黑" pitchFamily="34" charset="-122"/>
              <a:ea typeface="微软雅黑" pitchFamily="34" charset="-122"/>
            </a:endParaRPr>
          </a:p>
        </p:txBody>
      </p:sp>
      <p:sp>
        <p:nvSpPr>
          <p:cNvPr id="7" name="矩形 6"/>
          <p:cNvSpPr/>
          <p:nvPr/>
        </p:nvSpPr>
        <p:spPr>
          <a:xfrm>
            <a:off x="470797" y="1856100"/>
            <a:ext cx="2275854" cy="1938992"/>
          </a:xfrm>
          <a:prstGeom prst="rect">
            <a:avLst/>
          </a:prstGeom>
        </p:spPr>
        <p:txBody>
          <a:bodyPr wrap="square">
            <a:spAutoFit/>
          </a:bodyPr>
          <a:lstStyle/>
          <a:p>
            <a:pPr>
              <a:lnSpc>
                <a:spcPct val="150000"/>
              </a:lnSpc>
            </a:pPr>
            <a:r>
              <a:rPr lang="zh-CN" altLang="zh-CN" sz="2000" dirty="0">
                <a:solidFill>
                  <a:schemeClr val="tx1">
                    <a:lumMod val="50000"/>
                    <a:lumOff val="50000"/>
                  </a:schemeClr>
                </a:solidFill>
                <a:latin typeface="微软雅黑" panose="020B0503020204020204" pitchFamily="34" charset="-122"/>
                <a:ea typeface="微软雅黑" panose="020B0503020204020204" pitchFamily="34" charset="-122"/>
              </a:rPr>
              <a:t>在查找书籍中，我的亮点就是，我的函数能实现多样化的查找方式</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622502"/>
      </p:ext>
    </p:extLst>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47"/>
          <p:cNvSpPr txBox="1"/>
          <p:nvPr/>
        </p:nvSpPr>
        <p:spPr>
          <a:xfrm>
            <a:off x="3458817" y="358586"/>
            <a:ext cx="2226366" cy="369332"/>
          </a:xfrm>
          <a:prstGeom prst="rect">
            <a:avLst/>
          </a:prstGeom>
          <a:noFill/>
        </p:spPr>
        <p:txBody>
          <a:bodyPr wrap="square" rtlCol="0">
            <a:spAutoFit/>
          </a:bodyPr>
          <a:lstStyle/>
          <a:p>
            <a:pPr algn="ctr"/>
            <a:r>
              <a:rPr lang="zh-CN" altLang="en-US" b="1" dirty="0" smtClean="0">
                <a:solidFill>
                  <a:schemeClr val="accent1"/>
                </a:solidFill>
                <a:latin typeface="微软雅黑" pitchFamily="34" charset="-122"/>
                <a:ea typeface="微软雅黑" pitchFamily="34" charset="-122"/>
              </a:rPr>
              <a:t>查找书籍</a:t>
            </a:r>
            <a:endParaRPr lang="zh-CN" altLang="en-US" b="1" dirty="0">
              <a:solidFill>
                <a:schemeClr val="accent1"/>
              </a:solidFill>
              <a:latin typeface="微软雅黑" pitchFamily="34" charset="-122"/>
              <a:ea typeface="微软雅黑" pitchFamily="34" charset="-122"/>
            </a:endParaRPr>
          </a:p>
        </p:txBody>
      </p:sp>
      <p:pic>
        <p:nvPicPr>
          <p:cNvPr id="14" name="图片 13"/>
          <p:cNvPicPr/>
          <p:nvPr/>
        </p:nvPicPr>
        <p:blipFill>
          <a:blip r:embed="rId3"/>
          <a:stretch>
            <a:fillRect/>
          </a:stretch>
        </p:blipFill>
        <p:spPr>
          <a:xfrm>
            <a:off x="3563888" y="1449551"/>
            <a:ext cx="5270500" cy="2752090"/>
          </a:xfrm>
          <a:prstGeom prst="rect">
            <a:avLst/>
          </a:prstGeom>
        </p:spPr>
      </p:pic>
      <p:sp>
        <p:nvSpPr>
          <p:cNvPr id="15" name="矩形 14"/>
          <p:cNvSpPr/>
          <p:nvPr/>
        </p:nvSpPr>
        <p:spPr>
          <a:xfrm>
            <a:off x="470797" y="1856100"/>
            <a:ext cx="2275854" cy="1419619"/>
          </a:xfrm>
          <a:prstGeom prst="rect">
            <a:avLst/>
          </a:prstGeom>
        </p:spPr>
        <p:txBody>
          <a:bodyPr wrap="square">
            <a:spAutoFit/>
          </a:bodyPr>
          <a:lstStyle/>
          <a:p>
            <a:pPr>
              <a:lnSpc>
                <a:spcPct val="150000"/>
              </a:lnSpc>
            </a:pPr>
            <a:r>
              <a:rPr lang="zh-CN" altLang="zh-CN" sz="2000" dirty="0">
                <a:solidFill>
                  <a:schemeClr val="tx1">
                    <a:lumMod val="50000"/>
                    <a:lumOff val="50000"/>
                  </a:schemeClr>
                </a:solidFill>
                <a:latin typeface="微软雅黑" panose="020B0503020204020204" pitchFamily="34" charset="-122"/>
                <a:ea typeface="微软雅黑" panose="020B0503020204020204" pitchFamily="34" charset="-122"/>
              </a:rPr>
              <a:t>同时，它能根据你输入的关键词，查找到相关的书籍。</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Line 33"/>
          <p:cNvSpPr>
            <a:spLocks noChangeShapeType="1"/>
          </p:cNvSpPr>
          <p:nvPr/>
        </p:nvSpPr>
        <p:spPr bwMode="auto">
          <a:xfrm>
            <a:off x="3014663" y="1616567"/>
            <a:ext cx="0" cy="2584450"/>
          </a:xfrm>
          <a:prstGeom prst="line">
            <a:avLst/>
          </a:prstGeom>
          <a:noFill/>
          <a:ln w="6350">
            <a:solidFill>
              <a:schemeClr val="tx1">
                <a:lumMod val="50000"/>
                <a:lumOff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p:cNvSpPr txBox="1"/>
          <p:nvPr/>
        </p:nvSpPr>
        <p:spPr>
          <a:xfrm>
            <a:off x="3966704" y="2388918"/>
            <a:ext cx="1210588" cy="400110"/>
          </a:xfrm>
          <a:prstGeom prst="rect">
            <a:avLst/>
          </a:prstGeom>
          <a:noFill/>
        </p:spPr>
        <p:txBody>
          <a:bodyPr wrap="none" rtlCol="0">
            <a:spAutoFit/>
          </a:bodyPr>
          <a:lstStyle/>
          <a:p>
            <a:pPr algn="ctr"/>
            <a:r>
              <a:rPr lang="zh-CN" altLang="en-US" sz="2000" b="1" dirty="0" smtClean="0">
                <a:solidFill>
                  <a:schemeClr val="tx1">
                    <a:lumMod val="75000"/>
                    <a:lumOff val="25000"/>
                  </a:schemeClr>
                </a:solidFill>
                <a:latin typeface="微软雅黑" pitchFamily="34" charset="-122"/>
                <a:ea typeface="微软雅黑" pitchFamily="34" charset="-122"/>
              </a:rPr>
              <a:t>数据结构</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97" name="TextBox 96"/>
          <p:cNvSpPr txBox="1"/>
          <p:nvPr/>
        </p:nvSpPr>
        <p:spPr>
          <a:xfrm>
            <a:off x="4008382" y="2892974"/>
            <a:ext cx="1127232" cy="819455"/>
          </a:xfrm>
          <a:prstGeom prst="rect">
            <a:avLst/>
          </a:prstGeom>
          <a:noFill/>
        </p:spPr>
        <p:txBody>
          <a:bodyPr wrap="none" rtlCol="0">
            <a:spAutoFit/>
          </a:bodyPr>
          <a:lstStyle/>
          <a:p>
            <a:pPr algn="ctr">
              <a:lnSpc>
                <a:spcPct val="150000"/>
              </a:lnSpc>
            </a:pPr>
            <a:r>
              <a:rPr lang="zh-CN" altLang="en-US" sz="1050" dirty="0" smtClean="0">
                <a:solidFill>
                  <a:schemeClr val="tx1">
                    <a:lumMod val="50000"/>
                    <a:lumOff val="50000"/>
                  </a:schemeClr>
                </a:solidFill>
                <a:latin typeface="微软雅黑" pitchFamily="34" charset="-122"/>
                <a:ea typeface="微软雅黑" pitchFamily="34" charset="-122"/>
              </a:rPr>
              <a:t>书籍信息储存</a:t>
            </a:r>
            <a:endParaRPr lang="en-US" altLang="zh-CN" sz="105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1050" dirty="0" smtClean="0">
                <a:solidFill>
                  <a:schemeClr val="tx1">
                    <a:lumMod val="50000"/>
                    <a:lumOff val="50000"/>
                  </a:schemeClr>
                </a:solidFill>
                <a:latin typeface="微软雅黑" pitchFamily="34" charset="-122"/>
                <a:ea typeface="微软雅黑" pitchFamily="34" charset="-122"/>
              </a:rPr>
              <a:t>借阅者信息储存</a:t>
            </a:r>
            <a:endParaRPr lang="en-US" altLang="zh-CN" sz="105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1050" dirty="0" smtClean="0">
                <a:solidFill>
                  <a:schemeClr val="tx1">
                    <a:lumMod val="50000"/>
                    <a:lumOff val="50000"/>
                  </a:schemeClr>
                </a:solidFill>
                <a:latin typeface="微软雅黑" pitchFamily="34" charset="-122"/>
                <a:ea typeface="微软雅黑" pitchFamily="34" charset="-122"/>
              </a:rPr>
              <a:t>日志记录储存</a:t>
            </a:r>
            <a:endParaRPr lang="zh-CN" altLang="en-US" sz="1050" dirty="0">
              <a:solidFill>
                <a:schemeClr val="tx1">
                  <a:lumMod val="50000"/>
                  <a:lumOff val="50000"/>
                </a:schemeClr>
              </a:solidFill>
              <a:latin typeface="微软雅黑" pitchFamily="34" charset="-122"/>
              <a:ea typeface="微软雅黑" pitchFamily="34" charset="-122"/>
            </a:endParaRPr>
          </a:p>
        </p:txBody>
      </p:sp>
      <p:cxnSp>
        <p:nvCxnSpPr>
          <p:cNvPr id="100" name="直接连接符 99"/>
          <p:cNvCxnSpPr/>
          <p:nvPr/>
        </p:nvCxnSpPr>
        <p:spPr>
          <a:xfrm flipV="1">
            <a:off x="3419872" y="2858988"/>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3837" y="986780"/>
            <a:ext cx="1076326" cy="1076326"/>
            <a:chOff x="4033837" y="986780"/>
            <a:chExt cx="1076326" cy="1076326"/>
          </a:xfrm>
        </p:grpSpPr>
        <p:sp>
          <p:nvSpPr>
            <p:cNvPr id="102" name="椭圆 101"/>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Freeform 12"/>
            <p:cNvSpPr>
              <a:spLocks noEditPoints="1"/>
            </p:cNvSpPr>
            <p:nvPr/>
          </p:nvSpPr>
          <p:spPr bwMode="auto">
            <a:xfrm>
              <a:off x="4396005" y="1272032"/>
              <a:ext cx="351984" cy="50582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1000"/>
                                        <p:tgtEl>
                                          <p:spTgt spid="2"/>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fade">
                                      <p:cBhvr>
                                        <p:cTn id="11" dur="500"/>
                                        <p:tgtEl>
                                          <p:spTgt spid="96"/>
                                        </p:tgtEl>
                                      </p:cBhvr>
                                    </p:animEffect>
                                    <p:anim calcmode="lin" valueType="num">
                                      <p:cBhvr>
                                        <p:cTn id="12" dur="500" fill="hold"/>
                                        <p:tgtEl>
                                          <p:spTgt spid="96"/>
                                        </p:tgtEl>
                                        <p:attrNameLst>
                                          <p:attrName>ppt_x</p:attrName>
                                        </p:attrNameLst>
                                      </p:cBhvr>
                                      <p:tavLst>
                                        <p:tav tm="0">
                                          <p:val>
                                            <p:strVal val="#ppt_x"/>
                                          </p:val>
                                        </p:tav>
                                        <p:tav tm="100000">
                                          <p:val>
                                            <p:strVal val="#ppt_x"/>
                                          </p:val>
                                        </p:tav>
                                      </p:tavLst>
                                    </p:anim>
                                    <p:anim calcmode="lin" valueType="num">
                                      <p:cBhvr>
                                        <p:cTn id="13" dur="500" fill="hold"/>
                                        <p:tgtEl>
                                          <p:spTgt spid="9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left)">
                                      <p:cBhvr>
                                        <p:cTn id="17" dur="500"/>
                                        <p:tgtEl>
                                          <p:spTgt spid="100"/>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wipe(up)">
                                      <p:cBhvr>
                                        <p:cTn id="21"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E3B46EE-C841-46D4-B5F6-9D419E0EC4C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401"/>
</p:tagLst>
</file>

<file path=ppt/theme/theme1.xml><?xml version="1.0" encoding="utf-8"?>
<a:theme xmlns:a="http://schemas.openxmlformats.org/drawingml/2006/main" name="自定义设计方案">
  <a:themeElements>
    <a:clrScheme name="自定义 2">
      <a:dk1>
        <a:sysClr val="windowText" lastClr="000000"/>
      </a:dk1>
      <a:lt1>
        <a:sysClr val="window" lastClr="FFFFFF"/>
      </a:lt1>
      <a:dk2>
        <a:srgbClr val="9DE3D7"/>
      </a:dk2>
      <a:lt2>
        <a:srgbClr val="E7E6E6"/>
      </a:lt2>
      <a:accent1>
        <a:srgbClr val="77CBC3"/>
      </a:accent1>
      <a:accent2>
        <a:srgbClr val="9DE3D7"/>
      </a:accent2>
      <a:accent3>
        <a:srgbClr val="77CBC3"/>
      </a:accent3>
      <a:accent4>
        <a:srgbClr val="9DE3D7"/>
      </a:accent4>
      <a:accent5>
        <a:srgbClr val="77CBC3"/>
      </a:accent5>
      <a:accent6>
        <a:srgbClr val="9DE3D7"/>
      </a:accent6>
      <a:hlink>
        <a:srgbClr val="77CBC3"/>
      </a:hlink>
      <a:folHlink>
        <a:srgbClr val="9DE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572</Words>
  <Application>Microsoft Office PowerPoint</Application>
  <PresentationFormat>自定义</PresentationFormat>
  <Paragraphs>75</Paragraphs>
  <Slides>13</Slides>
  <Notes>13</Notes>
  <HiddenSlides>0</HiddenSlides>
  <MMClips>1</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401</dc:title>
  <dc:subject/>
  <dc:creator/>
  <cp:keywords/>
  <dc:description/>
  <cp:lastModifiedBy>samsung</cp:lastModifiedBy>
  <cp:revision>52</cp:revision>
  <dcterms:created xsi:type="dcterms:W3CDTF">2016-03-21T01:49:00Z</dcterms:created>
  <dcterms:modified xsi:type="dcterms:W3CDTF">2019-04-15T16:26:00Z</dcterms:modified>
  <cp:category/>
  <cp:contentStatus>www.pptfans.cn下载更多免费模板</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